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4.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0" r:id="rId4"/>
    <p:sldMasterId id="2147483749" r:id="rId5"/>
    <p:sldMasterId id="2147483751" r:id="rId6"/>
    <p:sldMasterId id="2147483784" r:id="rId7"/>
    <p:sldMasterId id="2147483811" r:id="rId8"/>
  </p:sldMasterIdLst>
  <p:notesMasterIdLst>
    <p:notesMasterId r:id="rId16"/>
  </p:notesMasterIdLst>
  <p:handoutMasterIdLst>
    <p:handoutMasterId r:id="rId17"/>
  </p:handoutMasterIdLst>
  <p:sldIdLst>
    <p:sldId id="330" r:id="rId9"/>
    <p:sldId id="429" r:id="rId10"/>
    <p:sldId id="445" r:id="rId11"/>
    <p:sldId id="444" r:id="rId12"/>
    <p:sldId id="446" r:id="rId13"/>
    <p:sldId id="436" r:id="rId14"/>
    <p:sldId id="442" r:id="rId15"/>
  </p:sldIdLst>
  <p:sldSz cx="12188825" cy="6858000"/>
  <p:notesSz cx="6858000" cy="9296400"/>
  <p:embeddedFontLst>
    <p:embeddedFont>
      <p:font typeface="Consolas" panose="020B0609020204030204" pitchFamily="49" charset="0"/>
      <p:regular r:id="rId18"/>
      <p:bold r:id="rId19"/>
      <p:italic r:id="rId20"/>
      <p:boldItalic r:id="rId21"/>
    </p:embeddedFont>
    <p:embeddedFont>
      <p:font typeface="Segoe UI" panose="020B0502040204020203" pitchFamily="34" charset="0"/>
      <p:regular r:id="rId22"/>
      <p:bold r:id="rId23"/>
      <p:italic r:id="rId24"/>
      <p:boldItalic r:id="rId25"/>
    </p:embeddedFont>
    <p:embeddedFont>
      <p:font typeface="Calibri" panose="020F0502020204030204" pitchFamily="34" charset="0"/>
      <p:regular r:id="rId26"/>
      <p:bold r:id="rId27"/>
      <p:italic r:id="rId28"/>
      <p:boldItalic r:id="rId29"/>
    </p:embeddedFont>
    <p:embeddedFont>
      <p:font typeface="Segoe UI Light" panose="020B0502040204020203" pitchFamily="34" charset="0"/>
      <p:regular r:id="rId30"/>
      <p:italic r:id="rId31"/>
    </p:embeddedFont>
  </p:embeddedFont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11">
          <p15:clr>
            <a:srgbClr val="A4A3A4"/>
          </p15:clr>
        </p15:guide>
        <p15:guide id="3" orient="horz" pos="1199">
          <p15:clr>
            <a:srgbClr val="A4A3A4"/>
          </p15:clr>
        </p15:guide>
        <p15:guide id="4" orient="horz" pos="1487">
          <p15:clr>
            <a:srgbClr val="A4A3A4"/>
          </p15:clr>
        </p15:guide>
        <p15:guide id="5" orient="horz" pos="2729">
          <p15:clr>
            <a:srgbClr val="A4A3A4"/>
          </p15:clr>
        </p15:guide>
        <p15:guide id="6" orient="horz" pos="4176">
          <p15:clr>
            <a:srgbClr val="A4A3A4"/>
          </p15:clr>
        </p15:guide>
        <p15:guide id="7" pos="3839">
          <p15:clr>
            <a:srgbClr val="A4A3A4"/>
          </p15:clr>
        </p15:guide>
        <p15:guide id="8" pos="326">
          <p15:clr>
            <a:srgbClr val="A4A3A4"/>
          </p15:clr>
        </p15:guide>
        <p15:guide id="9" pos="7067">
          <p15:clr>
            <a:srgbClr val="A4A3A4"/>
          </p15:clr>
        </p15:guide>
        <p15:guide id="10" pos="7355">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Conard" initials="JC" lastIdx="4" clrIdx="0">
    <p:extLst>
      <p:ext uri="{19B8F6BF-5375-455C-9EA6-DF929625EA0E}">
        <p15:presenceInfo xmlns:p15="http://schemas.microsoft.com/office/powerpoint/2012/main" userId="S-1-5-21-124525095-708259637-1543119021-25642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3C2D"/>
    <a:srgbClr val="4D5E58"/>
    <a:srgbClr val="5F5F5F"/>
    <a:srgbClr val="595959"/>
    <a:srgbClr val="6161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58" autoAdjust="0"/>
    <p:restoredTop sz="93910" autoAdjust="0"/>
  </p:normalViewPr>
  <p:slideViewPr>
    <p:cSldViewPr snapToGrid="0">
      <p:cViewPr varScale="1">
        <p:scale>
          <a:sx n="68" d="100"/>
          <a:sy n="68" d="100"/>
        </p:scale>
        <p:origin x="414" y="72"/>
      </p:cViewPr>
      <p:guideLst>
        <p:guide orient="horz" pos="2160"/>
        <p:guide orient="horz" pos="911"/>
        <p:guide orient="horz" pos="1199"/>
        <p:guide orient="horz" pos="1487"/>
        <p:guide orient="horz" pos="2729"/>
        <p:guide orient="horz" pos="4176"/>
        <p:guide pos="3839"/>
        <p:guide pos="326"/>
        <p:guide pos="7067"/>
        <p:guide pos="7355"/>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55" d="100"/>
          <a:sy n="55" d="100"/>
        </p:scale>
        <p:origin x="-1776" y="-102"/>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customXml" Target="../customXml/item3.xml"/><Relationship Id="rId21" Type="http://schemas.openxmlformats.org/officeDocument/2006/relationships/font" Target="fonts/font4.fntdata"/><Relationship Id="rId34"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handoutMaster" Target="handoutMasters/handoutMaster1.xml"/><Relationship Id="rId25" Type="http://schemas.openxmlformats.org/officeDocument/2006/relationships/font" Target="fonts/font8.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font" Target="fonts/font7.fntdata"/><Relationship Id="rId32"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heme" Target="theme/theme1.xml"/><Relationship Id="rId8" Type="http://schemas.openxmlformats.org/officeDocument/2006/relationships/slideMaster" Target="slideMasters/slideMaster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Overview</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126C4AC0-4315-44D1-8268-F58D6F432E18}" type="datetimeFigureOut">
              <a:rPr lang="en-US" smtClean="0">
                <a:latin typeface="Segoe UI" pitchFamily="34" charset="0"/>
              </a:rPr>
              <a:t>11/21/2013</a:t>
            </a:fld>
            <a:endParaRPr lang="en-US" dirty="0">
              <a:latin typeface="Segoe UI" pitchFamily="34" charset="0"/>
            </a:endParaRPr>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g>
</file>

<file path=ppt/media/image20.jpg>
</file>

<file path=ppt/media/image21.jp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jpeg>
</file>

<file path=ppt/media/image42.jpeg>
</file>

<file path=ppt/media/image43.jpeg>
</file>

<file path=ppt/media/image44.png>
</file>

<file path=ppt/media/image45.jpeg>
</file>

<file path=ppt/media/image46.jpeg>
</file>

<file path=ppt/media/image47.jpeg>
</file>

<file path=ppt/media/image48.jpeg>
</file>

<file path=ppt/media/image49.png>
</file>

<file path=ppt/media/image5.jpg>
</file>

<file path=ppt/media/image50.jpeg>
</file>

<file path=ppt/media/image51.jpeg>
</file>

<file path=ppt/media/image52.jpeg>
</file>

<file path=ppt/media/image53.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Overview</a:t>
            </a:r>
            <a:endParaRPr lang="en-US" dirty="0"/>
          </a:p>
        </p:txBody>
      </p:sp>
      <p:sp>
        <p:nvSpPr>
          <p:cNvPr id="3" name="Date Placeholder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atin typeface="Segoe UI" pitchFamily="34" charset="0"/>
              </a:defRPr>
            </a:lvl1pPr>
          </a:lstStyle>
          <a:p>
            <a:fld id="{CAE3F082-F902-42D8-A765-720E172C3194}" type="datetimeFigureOut">
              <a:rPr lang="en-US" smtClean="0"/>
              <a:pPr/>
              <a:t>11/21/2013</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a:t>
            </a:fld>
            <a:endParaRPr lang="en-US" dirty="0"/>
          </a:p>
        </p:txBody>
      </p:sp>
    </p:spTree>
    <p:extLst>
      <p:ext uri="{BB962C8B-B14F-4D97-AF65-F5344CB8AC3E}">
        <p14:creationId xmlns:p14="http://schemas.microsoft.com/office/powerpoint/2010/main" val="556129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a:t>
            </a:fld>
            <a:endParaRPr lang="en-US" dirty="0"/>
          </a:p>
        </p:txBody>
      </p:sp>
    </p:spTree>
    <p:extLst>
      <p:ext uri="{BB962C8B-B14F-4D97-AF65-F5344CB8AC3E}">
        <p14:creationId xmlns:p14="http://schemas.microsoft.com/office/powerpoint/2010/main" val="9057117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Deck 0 should be</a:t>
            </a:r>
            <a:r>
              <a:rPr lang="en-US" baseline="0" dirty="0" smtClean="0"/>
              <a:t> shown during event setup, as people are coming in.</a:t>
            </a:r>
          </a:p>
          <a:p>
            <a:endParaRPr lang="en-US" baseline="0" dirty="0" smtClean="0"/>
          </a:p>
          <a:p>
            <a:endParaRPr lang="en-US" baseline="0" dirty="0" smtClean="0"/>
          </a:p>
          <a:p>
            <a:r>
              <a:rPr lang="en-US" baseline="0" dirty="0" smtClean="0"/>
              <a:t>This schedule is a loose guideline. You should proactively monitor the attendees progress in labs. Set check points with them, and move forward if people are comfortable with what they have done, or are completed. Keep the day loose and flowing. It is possible for someone to finished lab 1 during lab 2’s time. At the end, as long as they have gotten some hands one time, and played with what interests them, then we have succeeded.</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a:t>
            </a:fld>
            <a:endParaRPr lang="en-US" dirty="0"/>
          </a:p>
        </p:txBody>
      </p:sp>
    </p:spTree>
    <p:extLst>
      <p:ext uri="{BB962C8B-B14F-4D97-AF65-F5344CB8AC3E}">
        <p14:creationId xmlns:p14="http://schemas.microsoft.com/office/powerpoint/2010/main" val="42307746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a:t>
            </a:fld>
            <a:endParaRPr lang="en-US" dirty="0"/>
          </a:p>
        </p:txBody>
      </p:sp>
    </p:spTree>
    <p:extLst>
      <p:ext uri="{BB962C8B-B14F-4D97-AF65-F5344CB8AC3E}">
        <p14:creationId xmlns:p14="http://schemas.microsoft.com/office/powerpoint/2010/main" val="3166100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6</a:t>
            </a:fld>
            <a:endParaRPr lang="en-US" dirty="0"/>
          </a:p>
        </p:txBody>
      </p:sp>
    </p:spTree>
    <p:extLst>
      <p:ext uri="{BB962C8B-B14F-4D97-AF65-F5344CB8AC3E}">
        <p14:creationId xmlns:p14="http://schemas.microsoft.com/office/powerpoint/2010/main" val="7249135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3.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3.xml"/><Relationship Id="rId4" Type="http://schemas.openxmlformats.org/officeDocument/2006/relationships/image" Target="../media/image24.png"/></Relationships>
</file>

<file path=ppt/slideLayouts/_rels/slideLayout49.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34.png"/><Relationship Id="rId3" Type="http://schemas.openxmlformats.org/officeDocument/2006/relationships/image" Target="../media/image26.png"/><Relationship Id="rId7" Type="http://schemas.openxmlformats.org/officeDocument/2006/relationships/image" Target="../media/image29.png"/><Relationship Id="rId12" Type="http://schemas.openxmlformats.org/officeDocument/2006/relationships/image" Target="../media/image33.png"/><Relationship Id="rId2" Type="http://schemas.openxmlformats.org/officeDocument/2006/relationships/image" Target="../media/image25.jpeg"/><Relationship Id="rId1" Type="http://schemas.openxmlformats.org/officeDocument/2006/relationships/slideMaster" Target="../slideMasters/slideMaster3.xml"/><Relationship Id="rId6" Type="http://schemas.openxmlformats.org/officeDocument/2006/relationships/image" Target="../media/image28.png"/><Relationship Id="rId11" Type="http://schemas.openxmlformats.org/officeDocument/2006/relationships/image" Target="../media/image32.png"/><Relationship Id="rId5" Type="http://schemas.openxmlformats.org/officeDocument/2006/relationships/image" Target="../media/image27.png"/><Relationship Id="rId10" Type="http://schemas.microsoft.com/office/2007/relationships/hdphoto" Target="../media/hdphoto5.wdp"/><Relationship Id="rId4" Type="http://schemas.microsoft.com/office/2007/relationships/hdphoto" Target="../media/hdphoto4.wdp"/><Relationship Id="rId9" Type="http://schemas.openxmlformats.org/officeDocument/2006/relationships/image" Target="../media/image31.png"/><Relationship Id="rId14" Type="http://schemas.openxmlformats.org/officeDocument/2006/relationships/image" Target="../media/image35.png"/></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jpe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41.jpe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42.jpeg"/><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jpe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5.jpeg"/><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6.jpeg"/><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15449157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576383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8862804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8248337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226530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3467676"/>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tretch>
            <a:fillRect/>
          </a:stretch>
        </p:blipFill>
        <p:spPr>
          <a:xfrm>
            <a:off x="9161564" y="6338047"/>
            <a:ext cx="2506561" cy="291353"/>
          </a:xfrm>
          <a:prstGeom prst="rect">
            <a:avLst/>
          </a:prstGeom>
        </p:spPr>
      </p:pic>
    </p:spTree>
    <p:extLst>
      <p:ext uri="{BB962C8B-B14F-4D97-AF65-F5344CB8AC3E}">
        <p14:creationId xmlns:p14="http://schemas.microsoft.com/office/powerpoint/2010/main" val="4703822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2011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14392914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bwMode="black">
          <a:xfrm>
            <a:off x="534708" y="6364651"/>
            <a:ext cx="1595652" cy="268366"/>
          </a:xfrm>
          <a:prstGeom prst="rect">
            <a:avLst/>
          </a:prstGeom>
          <a:noFill/>
          <a:ln>
            <a:noFill/>
          </a:ln>
        </p:spPr>
      </p:pic>
      <p:pic>
        <p:nvPicPr>
          <p:cNvPr id="7" name="Picture 6"/>
          <p:cNvPicPr>
            <a:picLocks noChangeAspect="1"/>
          </p:cNvPicPr>
          <p:nvPr userDrawn="1"/>
        </p:nvPicPr>
        <p:blipFill>
          <a:blip r:embed="rId5" cstate="email">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26158114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861796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5069509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1618905"/>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452793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smtClean="0"/>
              <a:t>Click to edit Master text styles</a:t>
            </a:r>
          </a:p>
          <a:p>
            <a:pPr lvl="1"/>
            <a:r>
              <a:rPr lang="en-US" dirty="0" smtClean="0"/>
              <a:t>Second level</a:t>
            </a:r>
          </a:p>
        </p:txBody>
      </p:sp>
      <p:pic>
        <p:nvPicPr>
          <p:cNvPr id="4" name="Picture 3"/>
          <p:cNvPicPr>
            <a:picLocks noChangeAspect="1"/>
          </p:cNvPicPr>
          <p:nvPr userDrawn="1"/>
        </p:nvPicPr>
        <p:blipFill>
          <a:blip r:embed="rId3" cstate="email">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0901363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Slide">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39434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Walkin Slide - Tokyo, Japan">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16198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alkin Slide - Sydney, Australia">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56573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alkin Slide - Toronto, Canada">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12052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Walkin Slide - London, United Kingdom">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48621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alkin Slide - Buenos Aires, Argentina">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82819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Walkin Slide - Auckland, New Zealand">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61043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alkin Slide - Chennai, India">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50885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Walkin Slide - Sao Paulo, Brazil">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1808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alkin Slide - Paris, France">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85307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2988911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Walkin Slide - Frankfurt, Germany">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35528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1208" y="3452038"/>
            <a:ext cx="6485234" cy="2002536"/>
          </a:xfrm>
        </p:spPr>
        <p:txBody>
          <a:bodyPr vert="horz" wrap="square" lIns="0" tIns="0" rIns="0" bIns="0" rtlCol="0" anchor="ctr" anchorCtr="0">
            <a:noAutofit/>
          </a:bodyPr>
          <a:lstStyle>
            <a:lvl1pPr algn="l" defTabSz="914363" rtl="0" eaLnBrk="1" latinLnBrk="0" hangingPunct="1">
              <a:lnSpc>
                <a:spcPct val="90000"/>
              </a:lnSpc>
              <a:spcBef>
                <a:spcPct val="0"/>
              </a:spcBef>
              <a:buNone/>
              <a:defRPr lang="en-US" sz="6000" b="0" kern="1200" cap="none" spc="-100" baseline="0" dirty="0">
                <a:ln w="3175">
                  <a:noFill/>
                </a:ln>
                <a:solidFill>
                  <a:schemeClr val="tx1">
                    <a:alpha val="99000"/>
                  </a:schemeClr>
                </a:solidFill>
                <a:effectLst/>
                <a:latin typeface="Segoe UI Light" pitchFamily="34" charset="0"/>
                <a:ea typeface="+mn-ea"/>
                <a:cs typeface="Arial" charset="0"/>
              </a:defRPr>
            </a:lvl1pPr>
          </a:lstStyle>
          <a:p>
            <a:pPr lvl="0"/>
            <a:r>
              <a:rPr lang="en-US" dirty="0" smtClean="0"/>
              <a:t>Title Here</a:t>
            </a:r>
            <a:endParaRPr lang="en-US" dirty="0"/>
          </a:p>
        </p:txBody>
      </p:sp>
      <p:sp>
        <p:nvSpPr>
          <p:cNvPr id="5" name="Text Placeholder 4"/>
          <p:cNvSpPr>
            <a:spLocks noGrp="1"/>
          </p:cNvSpPr>
          <p:nvPr>
            <p:ph type="body" sz="quarter" idx="12" hasCustomPrompt="1"/>
          </p:nvPr>
        </p:nvSpPr>
        <p:spPr>
          <a:xfrm>
            <a:off x="521208" y="5482006"/>
            <a:ext cx="6483096" cy="858697"/>
          </a:xfrm>
        </p:spPr>
        <p:txBody>
          <a:bodyPr vert="horz" wrap="square" lIns="0" tIns="0" rIns="0" bIns="0" rtlCol="0">
            <a:spAutoFit/>
          </a:bodyPr>
          <a:lstStyle>
            <a:lvl1pPr marL="0" indent="0">
              <a:buNone/>
              <a:defRPr lang="en-US" sz="1800" kern="1200" dirty="0">
                <a:solidFill>
                  <a:schemeClr val="tx1">
                    <a:alpha val="99000"/>
                  </a:schemeClr>
                </a:solidFill>
                <a:latin typeface="+mn-lt"/>
                <a:ea typeface="+mn-ea"/>
                <a:cs typeface="+mn-cs"/>
              </a:defRPr>
            </a:lvl1pPr>
          </a:lstStyle>
          <a:p>
            <a:pPr lvl="0"/>
            <a:r>
              <a:rPr lang="en-US" dirty="0" smtClean="0"/>
              <a:t>Name</a:t>
            </a:r>
          </a:p>
          <a:p>
            <a:pPr lvl="0"/>
            <a:r>
              <a:rPr lang="en-US" dirty="0" smtClean="0"/>
              <a:t>Title</a:t>
            </a:r>
          </a:p>
          <a:p>
            <a:pPr lvl="0"/>
            <a:r>
              <a:rPr lang="en-US" dirty="0" smtClean="0"/>
              <a:t>Microsoft Corporation</a:t>
            </a:r>
          </a:p>
        </p:txBody>
      </p:sp>
    </p:spTree>
    <p:extLst>
      <p:ext uri="{BB962C8B-B14F-4D97-AF65-F5344CB8AC3E}">
        <p14:creationId xmlns:p14="http://schemas.microsoft.com/office/powerpoint/2010/main" val="30148238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1901952"/>
            <a:ext cx="6858000" cy="1828193"/>
          </a:xfrm>
        </p:spPr>
        <p:txBody>
          <a:bodyPr anchor="b" anchorCtr="0"/>
          <a:lstStyle>
            <a:lvl1pPr>
              <a:defRPr kumimoji="0" lang="en-US" sz="6600" b="0" i="0" u="none" strike="noStrike" kern="1200" cap="none" spc="-120" normalizeH="0" baseline="0" dirty="0">
                <a:ln w="3175">
                  <a:noFill/>
                </a:ln>
                <a:solidFill>
                  <a:schemeClr val="tx1">
                    <a:alpha val="99000"/>
                  </a:schemeClr>
                </a:solidFill>
                <a:effectLst/>
                <a:uLnTx/>
                <a:uFillTx/>
                <a:latin typeface="Segoe UI Light"/>
                <a:ea typeface="+mn-ea"/>
                <a:cs typeface="Arial" charset="0"/>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 edit title style</a:t>
            </a:r>
            <a:endParaRPr lang="en-US" dirty="0"/>
          </a:p>
        </p:txBody>
      </p:sp>
    </p:spTree>
    <p:extLst>
      <p:ext uri="{BB962C8B-B14F-4D97-AF65-F5344CB8AC3E}">
        <p14:creationId xmlns:p14="http://schemas.microsoft.com/office/powerpoint/2010/main" val="6561062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solidFill>
                  <a:schemeClr val="tx1">
                    <a:alpha val="99000"/>
                  </a:schemeClr>
                </a:soli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solidFill>
                  <a:schemeClr val="tx2">
                    <a:alpha val="99000"/>
                  </a:schemeClr>
                </a:soli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solidFill>
                  <a:schemeClr val="tx1">
                    <a:alpha val="99000"/>
                  </a:schemeClr>
                </a:solidFill>
              </a:defRPr>
            </a:lvl1pPr>
          </a:lstStyle>
          <a:p>
            <a:pPr lvl="0"/>
            <a:r>
              <a:rPr lang="en-US" smtClean="0"/>
              <a:t>Click to edit Master text styles</a:t>
            </a:r>
          </a:p>
        </p:txBody>
      </p:sp>
    </p:spTree>
    <p:extLst>
      <p:ext uri="{BB962C8B-B14F-4D97-AF65-F5344CB8AC3E}">
        <p14:creationId xmlns:p14="http://schemas.microsoft.com/office/powerpoint/2010/main" val="19291078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Agenda">
    <p:bg bwMode="gray">
      <p:bgRef idx="1001">
        <a:schemeClr val="bg1"/>
      </p:bgRef>
    </p:bg>
    <p:spTree>
      <p:nvGrpSpPr>
        <p:cNvPr id="1" name=""/>
        <p:cNvGrpSpPr/>
        <p:nvPr/>
      </p:nvGrpSpPr>
      <p:grpSpPr>
        <a:xfrm>
          <a:off x="0" y="0"/>
          <a:ext cx="0" cy="0"/>
          <a:chOff x="0" y="0"/>
          <a:chExt cx="0" cy="0"/>
        </a:xfrm>
      </p:grpSpPr>
      <p:sp>
        <p:nvSpPr>
          <p:cNvPr id="15" name="Rectangle 14"/>
          <p:cNvSpPr/>
          <p:nvPr userDrawn="1"/>
        </p:nvSpPr>
        <p:spPr bwMode="gray">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grpSp>
        <p:nvGrpSpPr>
          <p:cNvPr id="16" name="Group 15"/>
          <p:cNvGrpSpPr/>
          <p:nvPr userDrawn="1"/>
        </p:nvGrpSpPr>
        <p:grpSpPr bwMode="black">
          <a:xfrm>
            <a:off x="872621" y="3005011"/>
            <a:ext cx="2400418" cy="2135546"/>
            <a:chOff x="4470400" y="2038516"/>
            <a:chExt cx="3238500" cy="2881148"/>
          </a:xfrm>
          <a:solidFill>
            <a:schemeClr val="accent2"/>
          </a:solidFill>
        </p:grpSpPr>
        <p:sp>
          <p:nvSpPr>
            <p:cNvPr id="17" name="Freeform 6"/>
            <p:cNvSpPr>
              <a:spLocks/>
            </p:cNvSpPr>
            <p:nvPr userDrawn="1"/>
          </p:nvSpPr>
          <p:spPr bwMode="black">
            <a:xfrm>
              <a:off x="4470400" y="2314576"/>
              <a:ext cx="1319213" cy="2605088"/>
            </a:xfrm>
            <a:custGeom>
              <a:avLst/>
              <a:gdLst>
                <a:gd name="T0" fmla="*/ 501 w 1663"/>
                <a:gd name="T1" fmla="*/ 0 h 3282"/>
                <a:gd name="T2" fmla="*/ 1663 w 1663"/>
                <a:gd name="T3" fmla="*/ 0 h 3282"/>
                <a:gd name="T4" fmla="*/ 1663 w 1663"/>
                <a:gd name="T5" fmla="*/ 1694 h 3282"/>
                <a:gd name="T6" fmla="*/ 1385 w 1663"/>
                <a:gd name="T7" fmla="*/ 1694 h 3282"/>
                <a:gd name="T8" fmla="*/ 1396 w 1663"/>
                <a:gd name="T9" fmla="*/ 3282 h 3282"/>
                <a:gd name="T10" fmla="*/ 0 w 1663"/>
                <a:gd name="T11" fmla="*/ 3282 h 3282"/>
                <a:gd name="T12" fmla="*/ 0 w 1663"/>
                <a:gd name="T13" fmla="*/ 2067 h 3282"/>
                <a:gd name="T14" fmla="*/ 501 w 166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63" h="3282">
                  <a:moveTo>
                    <a:pt x="501" y="0"/>
                  </a:moveTo>
                  <a:lnTo>
                    <a:pt x="1663" y="0"/>
                  </a:lnTo>
                  <a:lnTo>
                    <a:pt x="1663" y="1694"/>
                  </a:lnTo>
                  <a:lnTo>
                    <a:pt x="1385" y="1694"/>
                  </a:lnTo>
                  <a:lnTo>
                    <a:pt x="1396" y="3282"/>
                  </a:lnTo>
                  <a:lnTo>
                    <a:pt x="0" y="3282"/>
                  </a:lnTo>
                  <a:lnTo>
                    <a:pt x="0" y="2067"/>
                  </a:lnTo>
                  <a:lnTo>
                    <a:pt x="5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18" name="Freeform 7"/>
            <p:cNvSpPr>
              <a:spLocks/>
            </p:cNvSpPr>
            <p:nvPr userDrawn="1"/>
          </p:nvSpPr>
          <p:spPr bwMode="black">
            <a:xfrm>
              <a:off x="6381750" y="2314576"/>
              <a:ext cx="1327150" cy="2605088"/>
            </a:xfrm>
            <a:custGeom>
              <a:avLst/>
              <a:gdLst>
                <a:gd name="T0" fmla="*/ 0 w 1673"/>
                <a:gd name="T1" fmla="*/ 0 h 3282"/>
                <a:gd name="T2" fmla="*/ 1169 w 1673"/>
                <a:gd name="T3" fmla="*/ 0 h 3282"/>
                <a:gd name="T4" fmla="*/ 1673 w 1673"/>
                <a:gd name="T5" fmla="*/ 2067 h 3282"/>
                <a:gd name="T6" fmla="*/ 1673 w 1673"/>
                <a:gd name="T7" fmla="*/ 3282 h 3282"/>
                <a:gd name="T8" fmla="*/ 268 w 1673"/>
                <a:gd name="T9" fmla="*/ 3282 h 3282"/>
                <a:gd name="T10" fmla="*/ 279 w 1673"/>
                <a:gd name="T11" fmla="*/ 1694 h 3282"/>
                <a:gd name="T12" fmla="*/ 0 w 1673"/>
                <a:gd name="T13" fmla="*/ 1694 h 3282"/>
                <a:gd name="T14" fmla="*/ 0 w 167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73" h="3282">
                  <a:moveTo>
                    <a:pt x="0" y="0"/>
                  </a:moveTo>
                  <a:lnTo>
                    <a:pt x="1169" y="0"/>
                  </a:lnTo>
                  <a:lnTo>
                    <a:pt x="1673" y="2067"/>
                  </a:lnTo>
                  <a:lnTo>
                    <a:pt x="1673" y="3282"/>
                  </a:lnTo>
                  <a:lnTo>
                    <a:pt x="268" y="3282"/>
                  </a:lnTo>
                  <a:lnTo>
                    <a:pt x="279" y="1694"/>
                  </a:lnTo>
                  <a:lnTo>
                    <a:pt x="0" y="169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19" name="Rectangle 8"/>
            <p:cNvSpPr>
              <a:spLocks noChangeArrowheads="1"/>
            </p:cNvSpPr>
            <p:nvPr userDrawn="1"/>
          </p:nvSpPr>
          <p:spPr bwMode="black">
            <a:xfrm>
              <a:off x="5916613" y="2314578"/>
              <a:ext cx="338138" cy="111839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20" name="Rectangle 9"/>
            <p:cNvSpPr>
              <a:spLocks noChangeArrowheads="1"/>
            </p:cNvSpPr>
            <p:nvPr userDrawn="1"/>
          </p:nvSpPr>
          <p:spPr bwMode="black">
            <a:xfrm>
              <a:off x="5172076"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sp>
          <p:nvSpPr>
            <p:cNvPr id="21" name="Rectangle 10"/>
            <p:cNvSpPr>
              <a:spLocks noChangeArrowheads="1"/>
            </p:cNvSpPr>
            <p:nvPr userDrawn="1"/>
          </p:nvSpPr>
          <p:spPr bwMode="black">
            <a:xfrm>
              <a:off x="6381750"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63"/>
              <a:endParaRPr lang="en-US" sz="1800">
                <a:solidFill>
                  <a:srgbClr val="5F5F5F"/>
                </a:solidFill>
              </a:endParaRPr>
            </a:p>
          </p:txBody>
        </p:sp>
      </p:grpSp>
      <p:sp>
        <p:nvSpPr>
          <p:cNvPr id="3" name="Subtitle 2"/>
          <p:cNvSpPr>
            <a:spLocks noGrp="1"/>
          </p:cNvSpPr>
          <p:nvPr>
            <p:ph type="subTitle" idx="1" hasCustomPrompt="1"/>
          </p:nvPr>
        </p:nvSpPr>
        <p:spPr>
          <a:xfrm>
            <a:off x="3474720" y="3419856"/>
            <a:ext cx="6949440" cy="1243584"/>
          </a:xfrm>
        </p:spPr>
        <p:txBody>
          <a:bodyPr vert="horz" wrap="square" lIns="182880" tIns="182880" rIns="0" bIns="0" rtlCol="0" anchor="ctr" anchorCtr="0">
            <a:spAutoFit/>
          </a:bodyPr>
          <a:lstStyle>
            <a:lvl1pPr marL="574675" indent="-571500">
              <a:buNone/>
              <a:defRPr lang="en-US" sz="4400" spc="-100" dirty="0" smtClean="0">
                <a:solidFill>
                  <a:schemeClr val="tx1">
                    <a:alpha val="99000"/>
                  </a:schemeClr>
                </a:solidFill>
                <a:latin typeface="Segoe UI Light" pitchFamily="34" charset="0"/>
              </a:defRPr>
            </a:lvl1pPr>
            <a:lvl2pPr marL="346075" indent="-342900">
              <a:buNone/>
              <a:defRPr lang="en-US" spc="-50" dirty="0" smtClean="0">
                <a:solidFill>
                  <a:schemeClr val="tx1">
                    <a:alpha val="99000"/>
                  </a:schemeClr>
                </a:solidFill>
              </a:defRPr>
            </a:lvl2pPr>
          </a:lstStyle>
          <a:p>
            <a:pPr marL="3175" lvl="0" indent="0">
              <a:spcBef>
                <a:spcPts val="0"/>
              </a:spcBef>
              <a:spcAft>
                <a:spcPts val="900"/>
              </a:spcAft>
              <a:buSzPct val="80000"/>
            </a:pPr>
            <a:r>
              <a:rPr lang="en-US" dirty="0" smtClean="0"/>
              <a:t>Click to edit Master text styles</a:t>
            </a:r>
          </a:p>
          <a:p>
            <a:pPr marL="3175" lvl="1" indent="0">
              <a:spcBef>
                <a:spcPts val="0"/>
              </a:spcBef>
              <a:spcAft>
                <a:spcPts val="900"/>
              </a:spcAft>
              <a:buSzPct val="80000"/>
            </a:pPr>
            <a:r>
              <a:rPr lang="en-US" dirty="0" smtClean="0"/>
              <a:t>Second level</a:t>
            </a:r>
          </a:p>
        </p:txBody>
      </p:sp>
      <p:sp>
        <p:nvSpPr>
          <p:cNvPr id="5" name="Text Placeholder 4"/>
          <p:cNvSpPr>
            <a:spLocks noGrp="1"/>
          </p:cNvSpPr>
          <p:nvPr>
            <p:ph type="body" sz="quarter" idx="11"/>
          </p:nvPr>
        </p:nvSpPr>
        <p:spPr>
          <a:xfrm>
            <a:off x="521208" y="228600"/>
            <a:ext cx="11146536" cy="747897"/>
          </a:xfrm>
        </p:spPr>
        <p:txBody>
          <a:bodyPr vert="horz" wrap="square" lIns="0" tIns="0" rIns="0" bIns="0" rtlCol="0" anchor="t">
            <a:spAutoFit/>
          </a:bodyPr>
          <a:lstStyle>
            <a:lvl1pPr marL="0" indent="0">
              <a:buNone/>
              <a:defRPr lang="en-US" sz="5400" b="0" cap="none" spc="-100" dirty="0" smtClean="0">
                <a:ln w="3175">
                  <a:noFill/>
                </a:ln>
                <a:solidFill>
                  <a:schemeClr val="tx1">
                    <a:alpha val="99000"/>
                  </a:schemeClr>
                </a:solidFill>
                <a:effectLst/>
                <a:latin typeface="Segoe UI Light" pitchFamily="34" charset="0"/>
                <a:cs typeface="Arial" charset="0"/>
              </a:defRPr>
            </a:lvl1pPr>
          </a:lstStyle>
          <a:p>
            <a:pPr lvl="0">
              <a:spcBef>
                <a:spcPct val="0"/>
              </a:spcBef>
            </a:pPr>
            <a:r>
              <a:rPr lang="en-US" smtClean="0"/>
              <a:t>Click to edit Master text styles</a:t>
            </a:r>
          </a:p>
        </p:txBody>
      </p:sp>
    </p:spTree>
    <p:extLst>
      <p:ext uri="{BB962C8B-B14F-4D97-AF65-F5344CB8AC3E}">
        <p14:creationId xmlns:p14="http://schemas.microsoft.com/office/powerpoint/2010/main" val="35036635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solidFill>
                  <a:schemeClr val="tx1">
                    <a:alpha val="99000"/>
                  </a:schemeClr>
                </a:soli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0" indent="0">
              <a:buFont typeface="Wingdings" pitchFamily="2" charset="2"/>
              <a:buNone/>
              <a:defRPr sz="4000">
                <a:solidFill>
                  <a:schemeClr val="tx1">
                    <a:alpha val="99000"/>
                  </a:schemeClr>
                </a:solidFill>
              </a:defRPr>
            </a:lvl1pPr>
            <a:lvl2pPr marL="284162"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lang="en-US" sz="2400" kern="1200" spc="0" baseline="0" dirty="0" smtClean="0">
                <a:solidFill>
                  <a:schemeClr val="tx1">
                    <a:alpha val="99000"/>
                  </a:schemeClr>
                </a:solidFill>
                <a:latin typeface="+mn-lt"/>
                <a:ea typeface="+mn-ea"/>
                <a:cs typeface="+mn-cs"/>
              </a:defRPr>
            </a:lvl2pPr>
            <a:lvl3pPr marL="517525" indent="0">
              <a:buFont typeface="Wingdings" pitchFamily="2" charset="2"/>
              <a:buNone/>
              <a:tabLst/>
              <a:defRPr>
                <a:solidFill>
                  <a:schemeClr val="tx1">
                    <a:alpha val="99000"/>
                  </a:schemeClr>
                </a:solidFill>
                <a:latin typeface="+mn-lt"/>
              </a:defRPr>
            </a:lvl3pPr>
            <a:lvl4pPr marL="741362" indent="0">
              <a:buFont typeface="Wingdings" pitchFamily="2" charset="2"/>
              <a:buNone/>
              <a:defRPr>
                <a:solidFill>
                  <a:schemeClr val="tx1">
                    <a:alpha val="99000"/>
                  </a:schemeClr>
                </a:solidFill>
                <a:latin typeface="+mn-lt"/>
              </a:defRPr>
            </a:lvl4pPr>
            <a:lvl5pPr marL="914400" indent="0">
              <a:buFont typeface="Wingdings" pitchFamily="2" charset="2"/>
              <a:buNone/>
              <a:tabLst/>
              <a:defRPr>
                <a:solidFill>
                  <a:schemeClr val="tx1">
                    <a:alpha val="99000"/>
                  </a:schemeClr>
                </a:solidFill>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534974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2043636"/>
          </a:xfrm>
          <a:prstGeom prst="rect">
            <a:avLst/>
          </a:prstGeom>
        </p:spPr>
        <p:txBody>
          <a:bodyPr/>
          <a:lstStyle>
            <a:lvl1pPr marL="0" indent="0">
              <a:spcBef>
                <a:spcPts val="2400"/>
              </a:spcBef>
              <a:buNone/>
              <a:defRPr sz="4000">
                <a:solidFill>
                  <a:schemeClr val="tx2">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75" indent="0">
              <a:buNone/>
              <a:defRPr lang="en-US" sz="2400" kern="1200" spc="0" baseline="0" dirty="0" smtClean="0">
                <a:solidFill>
                  <a:schemeClr val="tx1">
                    <a:alpha val="99000"/>
                  </a:schemeClr>
                </a:solidFill>
                <a:latin typeface="+mn-lt"/>
                <a:ea typeface="+mn-ea"/>
                <a:cs typeface="+mn-cs"/>
              </a:defRPr>
            </a:lvl3pPr>
            <a:lvl4pPr marL="457200" indent="0">
              <a:buNone/>
              <a:defRPr lang="en-US" sz="2000" kern="1200" spc="0" baseline="0" dirty="0" smtClean="0">
                <a:solidFill>
                  <a:schemeClr val="tx1">
                    <a:alpha val="99000"/>
                  </a:schemeClr>
                </a:solidFill>
                <a:latin typeface="+mn-lt"/>
                <a:ea typeface="+mn-ea"/>
                <a:cs typeface="+mn-cs"/>
              </a:defRPr>
            </a:lvl4pPr>
            <a:lvl5pPr marL="693738" indent="0">
              <a:buNone/>
              <a:defRPr lang="en-US" sz="2000" kern="1200" spc="0" baseline="0" dirty="0">
                <a:solidFill>
                  <a:schemeClr val="tx1">
                    <a:alpha val="99000"/>
                  </a:schemeClr>
                </a:solidFill>
                <a:latin typeface="+mn-lt"/>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4762687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Ref idx="1001">
        <a:schemeClr val="bg1"/>
      </p:bgRef>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2043636"/>
          </a:xfrm>
          <a:prstGeom prst="rect">
            <a:avLst/>
          </a:prstGeom>
        </p:spPr>
        <p:txBody>
          <a:bodyPr/>
          <a:lstStyle>
            <a:lvl1pPr marL="0" indent="0">
              <a:spcBef>
                <a:spcPts val="2400"/>
              </a:spcBef>
              <a:buNone/>
              <a:defRPr sz="4000">
                <a:solidFill>
                  <a:schemeClr val="tx1">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75" indent="0">
              <a:buNone/>
              <a:defRPr lang="en-US" sz="2400" kern="1200" spc="0" baseline="0" dirty="0" smtClean="0">
                <a:solidFill>
                  <a:schemeClr val="tx1">
                    <a:alpha val="99000"/>
                  </a:schemeClr>
                </a:solidFill>
                <a:latin typeface="+mn-lt"/>
                <a:ea typeface="+mn-ea"/>
                <a:cs typeface="+mn-cs"/>
              </a:defRPr>
            </a:lvl3pPr>
            <a:lvl4pPr marL="457200" indent="0">
              <a:buNone/>
              <a:defRPr lang="en-US" sz="2000" kern="1200" spc="0" baseline="0" dirty="0" smtClean="0">
                <a:solidFill>
                  <a:schemeClr val="tx1">
                    <a:alpha val="99000"/>
                  </a:schemeClr>
                </a:solidFill>
                <a:latin typeface="+mn-lt"/>
                <a:ea typeface="+mn-ea"/>
                <a:cs typeface="+mn-cs"/>
              </a:defRPr>
            </a:lvl4pPr>
            <a:lvl5pPr marL="693738" indent="0">
              <a:buNone/>
              <a:defRPr lang="en-US" sz="2000" kern="1200" spc="0" baseline="0" dirty="0">
                <a:solidFill>
                  <a:schemeClr val="tx1">
                    <a:alpha val="99000"/>
                  </a:schemeClr>
                </a:solidFill>
                <a:latin typeface="+mn-lt"/>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459384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tx1"/>
              </a:buClr>
              <a:buFont typeface="Wingdings" pitchFamily="2" charset="2"/>
              <a:buChar char=""/>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Font typeface="Wingdings" pitchFamily="2" charset="2"/>
              <a:buChar char=""/>
              <a:defRPr lang="en-US" sz="3600" kern="1200" spc="-70" baseline="0" dirty="0" smtClean="0">
                <a:solidFill>
                  <a:schemeClr val="tx1">
                    <a:alpha val="99000"/>
                  </a:schemeClr>
                </a:solidFill>
                <a:latin typeface="+mj-lt"/>
                <a:ea typeface="+mn-ea"/>
                <a:cs typeface="+mn-cs"/>
              </a:defRPr>
            </a:lvl1pPr>
            <a:lvl2pPr marL="635000" indent="-342900">
              <a:defRPr lang="en-US" sz="2000" kern="1200" spc="0" baseline="0" dirty="0" smtClean="0">
                <a:solidFill>
                  <a:schemeClr val="tx1">
                    <a:alpha val="99000"/>
                  </a:schemeClr>
                </a:solidFill>
                <a:latin typeface="+mn-lt"/>
                <a:ea typeface="+mn-ea"/>
                <a:cs typeface="+mn-cs"/>
              </a:defRPr>
            </a:lvl2pPr>
            <a:lvl3pPr marL="863600" indent="-342900">
              <a:defRPr lang="en-US" sz="2000" kern="1200" spc="0" baseline="0" dirty="0" smtClean="0">
                <a:solidFill>
                  <a:schemeClr val="tx1">
                    <a:alpha val="99000"/>
                  </a:schemeClr>
                </a:solidFill>
                <a:latin typeface="+mn-lt"/>
                <a:ea typeface="+mn-ea"/>
                <a:cs typeface="+mn-cs"/>
              </a:defRPr>
            </a:lvl3pPr>
            <a:lvl4pPr marL="1028700" indent="-342900">
              <a:defRPr lang="en-US" sz="2000" kern="1200" spc="0" baseline="0" dirty="0" smtClean="0">
                <a:solidFill>
                  <a:schemeClr val="tx1">
                    <a:alpha val="99000"/>
                  </a:schemeClr>
                </a:solidFill>
                <a:latin typeface="+mn-lt"/>
                <a:ea typeface="+mn-ea"/>
                <a:cs typeface="+mn-cs"/>
              </a:defRPr>
            </a:lvl4pPr>
            <a:lvl5pPr marL="1206500" indent="-342900">
              <a:defRPr lang="en-US" sz="2000" kern="1200" spc="0" baseline="0" dirty="0">
                <a:solidFill>
                  <a:schemeClr val="tx1">
                    <a:alpha val="99000"/>
                  </a:schemeClr>
                </a:solidFill>
                <a:latin typeface="+mn-lt"/>
                <a:ea typeface="+mn-ea"/>
                <a:cs typeface="+mn-cs"/>
              </a:defRPr>
            </a:lvl5pPr>
          </a:lstStyle>
          <a:p>
            <a:pPr marL="292100" marR="0" lvl="0"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Fifth level</a:t>
            </a:r>
            <a:endParaRPr lang="en-US" dirty="0"/>
          </a:p>
        </p:txBody>
      </p:sp>
    </p:spTree>
    <p:extLst>
      <p:ext uri="{BB962C8B-B14F-4D97-AF65-F5344CB8AC3E}">
        <p14:creationId xmlns:p14="http://schemas.microsoft.com/office/powerpoint/2010/main" val="15320020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1448"/>
          </a:xfrm>
        </p:spPr>
        <p:txBody>
          <a:bodyPr/>
          <a:lstStyle>
            <a:lvl1pPr marL="457200" indent="-457200">
              <a:lnSpc>
                <a:spcPct val="90000"/>
              </a:lnSpc>
              <a:buSzPct val="80000"/>
              <a:buFont typeface="Arial" pitchFamily="34" charset="0"/>
              <a:buChar char="•"/>
              <a:defRPr lang="en-US" sz="3200" kern="1200" spc="-70" baseline="0" dirty="0" smtClean="0">
                <a:solidFill>
                  <a:schemeClr val="tx1">
                    <a:alpha val="99000"/>
                  </a:schemeClr>
                </a:solidFill>
                <a:latin typeface="+mj-lt"/>
                <a:ea typeface="+mn-ea"/>
                <a:cs typeface="+mn-cs"/>
              </a:defRPr>
            </a:lvl1pPr>
            <a:lvl2pPr marL="798513" indent="-457200">
              <a:lnSpc>
                <a:spcPct val="90000"/>
              </a:lnSpc>
              <a:buSzPct val="80000"/>
              <a:buFont typeface="Arial" pitchFamily="34" charset="0"/>
              <a:buChar char="•"/>
              <a:defRPr lang="en-US" sz="2800" kern="1200" spc="0" baseline="0" dirty="0" smtClean="0">
                <a:solidFill>
                  <a:schemeClr val="tx1">
                    <a:alpha val="99000"/>
                  </a:schemeClr>
                </a:solidFill>
                <a:latin typeface="+mn-lt"/>
                <a:ea typeface="+mn-ea"/>
                <a:cs typeface="+mn-cs"/>
              </a:defRPr>
            </a:lvl2pPr>
            <a:lvl3pPr marL="969962" indent="-342900">
              <a:lnSpc>
                <a:spcPct val="90000"/>
              </a:lnSpc>
              <a:buSzPct val="80000"/>
              <a:buFont typeface="Arial" pitchFamily="34" charset="0"/>
              <a:buChar char="•"/>
              <a:defRPr lang="en-US" sz="2400" kern="1200" spc="0" baseline="0" dirty="0" smtClean="0">
                <a:solidFill>
                  <a:schemeClr val="tx1">
                    <a:alpha val="99000"/>
                  </a:schemeClr>
                </a:solidFill>
                <a:latin typeface="+mn-lt"/>
                <a:ea typeface="+mn-ea"/>
                <a:cs typeface="+mn-cs"/>
              </a:defRPr>
            </a:lvl3pPr>
            <a:lvl4pPr marL="1830388" indent="-342900">
              <a:lnSpc>
                <a:spcPct val="90000"/>
              </a:lnSpc>
              <a:buSzPct val="80000"/>
              <a:buFont typeface="Arial" pitchFamily="34" charset="0"/>
              <a:buChar char="•"/>
              <a:defRPr lang="en-US" sz="2000" kern="1200" spc="0" baseline="0" dirty="0" smtClean="0">
                <a:solidFill>
                  <a:schemeClr val="tx1">
                    <a:alpha val="99000"/>
                  </a:schemeClr>
                </a:solidFill>
                <a:latin typeface="+mn-lt"/>
                <a:ea typeface="+mn-ea"/>
                <a:cs typeface="+mn-cs"/>
              </a:defRPr>
            </a:lvl4pPr>
            <a:lvl5pPr marL="2055813" indent="-342900">
              <a:lnSpc>
                <a:spcPct val="90000"/>
              </a:lnSpc>
              <a:buSzPct val="80000"/>
              <a:buFont typeface="Arial" pitchFamily="34" charset="0"/>
              <a:buChar char="•"/>
              <a:defRPr lang="en-US" sz="2000" kern="1200" spc="0" baseline="0" dirty="0">
                <a:solidFill>
                  <a:schemeClr val="tx1">
                    <a:alpha val="99000"/>
                  </a:schemeClr>
                </a:solidFill>
                <a:latin typeface="+mn-lt"/>
                <a:ea typeface="+mn-ea"/>
                <a:cs typeface="+mn-cs"/>
              </a:defRPr>
            </a:lvl5pPr>
            <a:lvl6pPr>
              <a:defRPr sz="1800"/>
            </a:lvl6pPr>
            <a:lvl7pPr>
              <a:defRPr sz="1800"/>
            </a:lvl7pPr>
            <a:lvl8pPr>
              <a:defRPr sz="1800"/>
            </a:lvl8pPr>
            <a:lvl9pPr>
              <a:defRPr sz="1800"/>
            </a:lvl9pPr>
          </a:lstStyle>
          <a:p>
            <a:pPr marL="341313" marR="0" lvl="0"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Click to edit Master text styles</a:t>
            </a:r>
          </a:p>
          <a:p>
            <a:pPr marL="341313" marR="0" lvl="1"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Second level</a:t>
            </a:r>
          </a:p>
          <a:p>
            <a:pPr marL="341313" marR="0" lvl="2"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Third level</a:t>
            </a:r>
          </a:p>
          <a:p>
            <a:pPr marL="341313" marR="0" lvl="3"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Fourth level</a:t>
            </a:r>
          </a:p>
          <a:p>
            <a:pPr marL="341313" marR="0" lvl="4" indent="-341313" algn="l" defTabSz="914363" rtl="0" eaLnBrk="1" fontAlgn="auto" latinLnBrk="0" hangingPunct="1">
              <a:lnSpc>
                <a:spcPct val="90000"/>
              </a:lnSpc>
              <a:spcBef>
                <a:spcPct val="20000"/>
              </a:spcBef>
              <a:spcAft>
                <a:spcPts val="0"/>
              </a:spcAft>
              <a:buClrTx/>
              <a:buSzPct val="80000"/>
              <a:buFont typeface="Arial" pitchFamily="34" charset="0"/>
              <a:buChar char="•"/>
              <a:tabLst/>
            </a:pPr>
            <a:r>
              <a:rPr lang="en-US" smtClean="0"/>
              <a:t>Fifth level</a:t>
            </a:r>
            <a:endParaRPr lang="en-US" dirty="0"/>
          </a:p>
        </p:txBody>
      </p:sp>
    </p:spTree>
    <p:extLst>
      <p:ext uri="{BB962C8B-B14F-4D97-AF65-F5344CB8AC3E}">
        <p14:creationId xmlns:p14="http://schemas.microsoft.com/office/powerpoint/2010/main" val="16441836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29223640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1_Comparison">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spTree>
    <p:extLst>
      <p:ext uri="{BB962C8B-B14F-4D97-AF65-F5344CB8AC3E}">
        <p14:creationId xmlns:p14="http://schemas.microsoft.com/office/powerpoint/2010/main" val="36939652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solidFill>
                  <a:schemeClr val="tx2">
                    <a:alpha val="99000"/>
                  </a:schemeClr>
                </a:soli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solidFill>
                  <a:schemeClr val="tx2">
                    <a:alpha val="99000"/>
                  </a:schemeClr>
                </a:soli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8129602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solidFill>
                  <a:schemeClr val="tx1">
                    <a:alpha val="99000"/>
                  </a:schemeClr>
                </a:solidFill>
                <a:latin typeface="+mj-lt"/>
              </a:defRPr>
            </a:lvl1pPr>
            <a:lvl2pPr marL="0" indent="0">
              <a:buNone/>
              <a:defRPr sz="2000">
                <a:solidFill>
                  <a:schemeClr val="tx1">
                    <a:alpha val="99000"/>
                  </a:schemeClr>
                </a:solidFill>
              </a:defRPr>
            </a:lvl2pPr>
            <a:lvl3pPr marL="233363" indent="0">
              <a:buNone/>
              <a:defRPr sz="2000">
                <a:solidFill>
                  <a:schemeClr val="tx1">
                    <a:alpha val="99000"/>
                  </a:schemeClr>
                </a:solidFill>
              </a:defRPr>
            </a:lvl3pPr>
            <a:lvl4pPr marL="457200" indent="0">
              <a:buNone/>
              <a:defRPr sz="2000">
                <a:solidFill>
                  <a:schemeClr val="tx1">
                    <a:alpha val="99000"/>
                  </a:schemeClr>
                </a:solidFill>
              </a:defRPr>
            </a:lvl4pPr>
            <a:lvl5pPr marL="693738" indent="0">
              <a:buNone/>
              <a:defRPr sz="2000">
                <a:solidFill>
                  <a:schemeClr val="tx1">
                    <a:alpha val="99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solidFill>
                  <a:schemeClr val="tx1">
                    <a:alpha val="99000"/>
                  </a:schemeClr>
                </a:soli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31636479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546194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6941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7" name="Rectangle 3"/>
          <p:cNvSpPr/>
          <p:nvPr userDrawn="1"/>
        </p:nvSpPr>
        <p:spPr bwMode="auto">
          <a:xfrm>
            <a:off x="0" y="0"/>
            <a:ext cx="12188825" cy="6858000"/>
          </a:xfrm>
          <a:custGeom>
            <a:avLst/>
            <a:gdLst/>
            <a:ahLst/>
            <a:cxnLst/>
            <a:rect l="l" t="t" r="r" b="b"/>
            <a:pathLst>
              <a:path w="12188825" h="6858000">
                <a:moveTo>
                  <a:pt x="0" y="0"/>
                </a:moveTo>
                <a:lnTo>
                  <a:pt x="1" y="0"/>
                </a:lnTo>
                <a:lnTo>
                  <a:pt x="308345" y="0"/>
                </a:lnTo>
                <a:lnTo>
                  <a:pt x="12188825" y="0"/>
                </a:lnTo>
                <a:lnTo>
                  <a:pt x="12188825" y="1447800"/>
                </a:lnTo>
                <a:lnTo>
                  <a:pt x="308345" y="1447800"/>
                </a:lnTo>
                <a:lnTo>
                  <a:pt x="308345" y="6858000"/>
                </a:lnTo>
                <a:lnTo>
                  <a:pt x="1" y="6858000"/>
                </a:lnTo>
                <a:lnTo>
                  <a:pt x="1" y="1447800"/>
                </a:lnTo>
                <a:lnTo>
                  <a:pt x="0" y="144780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p:txBody>
          <a:bodyPr/>
          <a:lstStyle>
            <a:lvl1pPr>
              <a:defRPr>
                <a:solidFill>
                  <a:schemeClr val="bg1">
                    <a:alpha val="99000"/>
                  </a:schemeClr>
                </a:solidFill>
              </a:defRPr>
            </a:lvl1pPr>
          </a:lstStyle>
          <a:p>
            <a:r>
              <a:rPr lang="en-US" dirty="0" smtClean="0"/>
              <a:t>Slide for Developer Code</a:t>
            </a:r>
            <a:endParaRPr lang="en-US" dirty="0"/>
          </a:p>
        </p:txBody>
      </p:sp>
      <p:sp>
        <p:nvSpPr>
          <p:cNvPr id="5" name="Text Placeholder 4"/>
          <p:cNvSpPr>
            <a:spLocks noGrp="1"/>
          </p:cNvSpPr>
          <p:nvPr>
            <p:ph type="body" sz="quarter" idx="10"/>
          </p:nvPr>
        </p:nvSpPr>
        <p:spPr>
          <a:xfrm>
            <a:off x="518318" y="1716024"/>
            <a:ext cx="11152188" cy="1988237"/>
          </a:xfrm>
        </p:spPr>
        <p:txBody>
          <a:bodyPr/>
          <a:lstStyle>
            <a:lvl1pPr marL="0" indent="0">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253714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MS END">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1015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6341379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Section Divider">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3467676"/>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dirty="0" smtClean="0"/>
              <a:t>Click to edit Master text styles</a:t>
            </a:r>
          </a:p>
        </p:txBody>
      </p:sp>
      <p:pic>
        <p:nvPicPr>
          <p:cNvPr id="4" name="Picture 3"/>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476299" y="6433851"/>
            <a:ext cx="1196373" cy="138112"/>
          </a:xfrm>
          <a:prstGeom prst="rect">
            <a:avLst/>
          </a:prstGeom>
        </p:spPr>
      </p:pic>
      <p:sp>
        <p:nvSpPr>
          <p:cNvPr id="5" name="Rectangle 4"/>
          <p:cNvSpPr/>
          <p:nvPr userDrawn="1"/>
        </p:nvSpPr>
        <p:spPr bwMode="auto">
          <a:xfrm>
            <a:off x="0" y="0"/>
            <a:ext cx="12188825" cy="4571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6" name="Rectangle 5"/>
          <p:cNvSpPr/>
          <p:nvPr userDrawn="1"/>
        </p:nvSpPr>
        <p:spPr bwMode="auto">
          <a:xfrm>
            <a:off x="0" y="0"/>
            <a:ext cx="12188825" cy="4571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1"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rot="10800000">
            <a:off x="11355786" y="-8278"/>
            <a:ext cx="846001" cy="834699"/>
          </a:xfrm>
          <a:prstGeom prst="rect">
            <a:avLst/>
          </a:prstGeom>
        </p:spPr>
      </p:pic>
      <p:pic>
        <p:nvPicPr>
          <p:cNvPr id="12" name="Picture 11"/>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0800000">
            <a:off x="10133012" y="-8277"/>
            <a:ext cx="1666075" cy="834699"/>
          </a:xfrm>
          <a:prstGeom prst="rect">
            <a:avLst/>
          </a:prstGeom>
        </p:spPr>
      </p:pic>
      <p:pic>
        <p:nvPicPr>
          <p:cNvPr id="13" name="Picture 12"/>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rot="10800000">
            <a:off x="8910237" y="-8277"/>
            <a:ext cx="1666075" cy="834699"/>
          </a:xfrm>
          <a:prstGeom prst="rect">
            <a:avLst/>
          </a:prstGeom>
        </p:spPr>
      </p:pic>
    </p:spTree>
    <p:extLst>
      <p:ext uri="{BB962C8B-B14F-4D97-AF65-F5344CB8AC3E}">
        <p14:creationId xmlns:p14="http://schemas.microsoft.com/office/powerpoint/2010/main" val="14327742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2_WALKIN - NORTH_AMERICA_ Prints in GRAYSCALE">
    <p:bg bwMode="gray">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2" name="TechEd Logo"/>
          <p:cNvPicPr>
            <a:picLocks noChangeAspect="1" noChangeArrowheads="1"/>
          </p:cNvPicPr>
          <p:nvPr userDrawn="1"/>
        </p:nvPicPr>
        <p:blipFill rotWithShape="1">
          <a:blip r:embed="rId3" cstate="email">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bwMode="auto">
          <a:xfrm>
            <a:off x="9130552" y="5358064"/>
            <a:ext cx="641137" cy="32369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p:cNvPicPr>
            <a:picLocks noChangeAspect="1"/>
          </p:cNvPicPr>
          <p:nvPr userDrawn="1"/>
        </p:nvPicPr>
        <p:blipFill rotWithShape="1">
          <a:blip r:embed="rId5" cstate="email">
            <a:extLst>
              <a:ext uri="{28A0092B-C50C-407E-A947-70E740481C1C}">
                <a14:useLocalDpi xmlns:a14="http://schemas.microsoft.com/office/drawing/2010/main"/>
              </a:ext>
            </a:extLst>
          </a:blip>
          <a:srcRect/>
          <a:stretch/>
        </p:blipFill>
        <p:spPr>
          <a:xfrm>
            <a:off x="5950729" y="6096495"/>
            <a:ext cx="985666" cy="761505"/>
          </a:xfrm>
          <a:prstGeom prst="rect">
            <a:avLst/>
          </a:prstGeom>
        </p:spPr>
      </p:pic>
      <p:pic>
        <p:nvPicPr>
          <p:cNvPr id="15" name="Picture 14"/>
          <p:cNvPicPr>
            <a:picLocks noChangeAspect="1"/>
          </p:cNvPicPr>
          <p:nvPr userDrawn="1"/>
        </p:nvPicPr>
        <p:blipFill>
          <a:blip r:embed="rId6" cstate="email">
            <a:extLst>
              <a:ext uri="{28A0092B-C50C-407E-A947-70E740481C1C}">
                <a14:useLocalDpi xmlns:a14="http://schemas.microsoft.com/office/drawing/2010/main"/>
              </a:ext>
            </a:extLst>
          </a:blip>
          <a:stretch>
            <a:fillRect/>
          </a:stretch>
        </p:blipFill>
        <p:spPr>
          <a:xfrm>
            <a:off x="5831413" y="2973723"/>
            <a:ext cx="2760203" cy="2710018"/>
          </a:xfrm>
          <a:prstGeom prst="rect">
            <a:avLst/>
          </a:prstGeom>
        </p:spPr>
      </p:pic>
      <p:pic>
        <p:nvPicPr>
          <p:cNvPr id="10" name="Picture 2" descr="C:\Users\Justin\Desktop\_Work_in_Progress\_MS\1530\toolbox.png"/>
          <p:cNvPicPr>
            <a:picLocks noChangeAspect="1" noChangeArrowheads="1"/>
          </p:cNvPicPr>
          <p:nvPr userDrawn="1"/>
        </p:nvPicPr>
        <p:blipFill>
          <a:blip r:embed="rId7" cstate="email">
            <a:extLst>
              <a:ext uri="{28A0092B-C50C-407E-A947-70E740481C1C}">
                <a14:useLocalDpi xmlns:a14="http://schemas.microsoft.com/office/drawing/2010/main"/>
              </a:ext>
            </a:extLst>
          </a:blip>
          <a:srcRect/>
          <a:stretch>
            <a:fillRect/>
          </a:stretch>
        </p:blipFill>
        <p:spPr bwMode="auto">
          <a:xfrm>
            <a:off x="2606821" y="4666647"/>
            <a:ext cx="970748" cy="82262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p:cNvPicPr>
          <p:nvPr userDrawn="1"/>
        </p:nvPicPr>
        <p:blipFill>
          <a:blip r:embed="rId8" cstate="email">
            <a:extLst>
              <a:ext uri="{28A0092B-C50C-407E-A947-70E740481C1C}">
                <a14:useLocalDpi xmlns:a14="http://schemas.microsoft.com/office/drawing/2010/main"/>
              </a:ext>
            </a:extLst>
          </a:blip>
          <a:stretch>
            <a:fillRect/>
          </a:stretch>
        </p:blipFill>
        <p:spPr>
          <a:xfrm>
            <a:off x="1058516" y="1416636"/>
            <a:ext cx="3589683" cy="1379555"/>
          </a:xfrm>
          <a:prstGeom prst="rect">
            <a:avLst/>
          </a:prstGeom>
        </p:spPr>
      </p:pic>
      <p:pic>
        <p:nvPicPr>
          <p:cNvPr id="3" name="Picture 2"/>
          <p:cNvPicPr>
            <a:picLocks noChangeAspect="1"/>
          </p:cNvPicPr>
          <p:nvPr userDrawn="1"/>
        </p:nvPicPr>
        <p:blipFill>
          <a:blip r:embed="rId9" cstate="email">
            <a:extLst>
              <a:ext uri="{BEBA8EAE-BF5A-486C-A8C5-ECC9F3942E4B}">
                <a14:imgProps xmlns:a14="http://schemas.microsoft.com/office/drawing/2010/main">
                  <a14:imgLayer r:embed="rId10">
                    <a14:imgEffect>
                      <a14:brightnessContrast bright="100000"/>
                    </a14:imgEffect>
                  </a14:imgLayer>
                </a14:imgProps>
              </a:ext>
              <a:ext uri="{28A0092B-C50C-407E-A947-70E740481C1C}">
                <a14:useLocalDpi xmlns:a14="http://schemas.microsoft.com/office/drawing/2010/main"/>
              </a:ext>
            </a:extLst>
          </a:blip>
          <a:stretch>
            <a:fillRect/>
          </a:stretch>
        </p:blipFill>
        <p:spPr>
          <a:xfrm>
            <a:off x="9604660" y="6245090"/>
            <a:ext cx="1955838" cy="464313"/>
          </a:xfrm>
          <a:prstGeom prst="rect">
            <a:avLst/>
          </a:prstGeom>
        </p:spPr>
      </p:pic>
      <p:pic>
        <p:nvPicPr>
          <p:cNvPr id="16" name="Picture 15"/>
          <p:cNvPicPr>
            <a:picLocks noChangeAspect="1"/>
          </p:cNvPicPr>
          <p:nvPr userDrawn="1"/>
        </p:nvPicPr>
        <p:blipFill>
          <a:blip r:embed="rId11" cstate="email">
            <a:extLst>
              <a:ext uri="{28A0092B-C50C-407E-A947-70E740481C1C}">
                <a14:useLocalDpi xmlns:a14="http://schemas.microsoft.com/office/drawing/2010/main"/>
              </a:ext>
            </a:extLst>
          </a:blip>
          <a:stretch>
            <a:fillRect/>
          </a:stretch>
        </p:blipFill>
        <p:spPr>
          <a:xfrm>
            <a:off x="9296400" y="4552447"/>
            <a:ext cx="2671595" cy="1103910"/>
          </a:xfrm>
          <a:prstGeom prst="rect">
            <a:avLst/>
          </a:prstGeom>
        </p:spPr>
      </p:pic>
      <p:sp>
        <p:nvSpPr>
          <p:cNvPr id="17" name="TextBox 16"/>
          <p:cNvSpPr txBox="1"/>
          <p:nvPr userDrawn="1"/>
        </p:nvSpPr>
        <p:spPr>
          <a:xfrm>
            <a:off x="2454442" y="6315955"/>
            <a:ext cx="2945330" cy="307777"/>
          </a:xfrm>
          <a:prstGeom prst="rect">
            <a:avLst/>
          </a:prstGeom>
          <a:noFill/>
        </p:spPr>
        <p:txBody>
          <a:bodyPr wrap="square" lIns="0" tIns="0" rIns="0" bIns="0" rtlCol="0">
            <a:spAutoFit/>
          </a:bodyPr>
          <a:lstStyle/>
          <a:p>
            <a:pPr algn="ctr" defTabSz="914363"/>
            <a:r>
              <a:rPr lang="en-US" sz="2000" b="1" spc="-70" dirty="0" smtClean="0">
                <a:gradFill>
                  <a:gsLst>
                    <a:gs pos="2917">
                      <a:srgbClr val="FFFFFF"/>
                    </a:gs>
                    <a:gs pos="30000">
                      <a:srgbClr val="FFFFFF"/>
                    </a:gs>
                  </a:gsLst>
                  <a:lin ang="5400000" scaled="0"/>
                </a:gradFill>
              </a:rPr>
              <a:t>LEARN</a:t>
            </a:r>
            <a:r>
              <a:rPr lang="en-US" sz="2000" spc="-70" dirty="0" smtClean="0">
                <a:gradFill>
                  <a:gsLst>
                    <a:gs pos="2917">
                      <a:srgbClr val="FFFFFF"/>
                    </a:gs>
                    <a:gs pos="30000">
                      <a:srgbClr val="FFFFFF"/>
                    </a:gs>
                  </a:gsLst>
                  <a:lin ang="5400000" scaled="0"/>
                </a:gradFill>
                <a:latin typeface="Segoe UI Light"/>
              </a:rPr>
              <a:t> WINDOWS AZURE</a:t>
            </a:r>
          </a:p>
        </p:txBody>
      </p:sp>
      <p:pic>
        <p:nvPicPr>
          <p:cNvPr id="18" name="Picture 17"/>
          <p:cNvPicPr>
            <a:picLocks noChangeAspect="1"/>
          </p:cNvPicPr>
          <p:nvPr userDrawn="1"/>
        </p:nvPicPr>
        <p:blipFill rotWithShape="1">
          <a:blip r:embed="rId12" cstate="email">
            <a:extLst>
              <a:ext uri="{28A0092B-C50C-407E-A947-70E740481C1C}">
                <a14:useLocalDpi xmlns:a14="http://schemas.microsoft.com/office/drawing/2010/main"/>
              </a:ext>
            </a:extLst>
          </a:blip>
          <a:srcRect/>
          <a:stretch/>
        </p:blipFill>
        <p:spPr>
          <a:xfrm>
            <a:off x="335531" y="6132408"/>
            <a:ext cx="1478056" cy="725592"/>
          </a:xfrm>
          <a:prstGeom prst="rect">
            <a:avLst/>
          </a:prstGeom>
        </p:spPr>
      </p:pic>
      <p:pic>
        <p:nvPicPr>
          <p:cNvPr id="19" name="Picture 18"/>
          <p:cNvPicPr>
            <a:picLocks noChangeAspect="1"/>
          </p:cNvPicPr>
          <p:nvPr userDrawn="1"/>
        </p:nvPicPr>
        <p:blipFill rotWithShape="1">
          <a:blip r:embed="rId13" cstate="email">
            <a:extLst>
              <a:ext uri="{28A0092B-C50C-407E-A947-70E740481C1C}">
                <a14:useLocalDpi xmlns:a14="http://schemas.microsoft.com/office/drawing/2010/main"/>
              </a:ext>
            </a:extLst>
          </a:blip>
          <a:srcRect/>
          <a:stretch/>
        </p:blipFill>
        <p:spPr>
          <a:xfrm>
            <a:off x="4226124" y="4463040"/>
            <a:ext cx="1113975" cy="1317695"/>
          </a:xfrm>
          <a:prstGeom prst="rect">
            <a:avLst/>
          </a:prstGeom>
        </p:spPr>
      </p:pic>
      <p:pic>
        <p:nvPicPr>
          <p:cNvPr id="20" name="Picture 19"/>
          <p:cNvPicPr>
            <a:picLocks noChangeAspect="1"/>
          </p:cNvPicPr>
          <p:nvPr userDrawn="1"/>
        </p:nvPicPr>
        <p:blipFill rotWithShape="1">
          <a:blip r:embed="rId14" cstate="email">
            <a:extLst>
              <a:ext uri="{28A0092B-C50C-407E-A947-70E740481C1C}">
                <a14:useLocalDpi xmlns:a14="http://schemas.microsoft.com/office/drawing/2010/main"/>
              </a:ext>
            </a:extLst>
          </a:blip>
          <a:srcRect/>
          <a:stretch/>
        </p:blipFill>
        <p:spPr>
          <a:xfrm>
            <a:off x="10912518" y="2862281"/>
            <a:ext cx="1052135" cy="1205812"/>
          </a:xfrm>
          <a:prstGeom prst="rect">
            <a:avLst/>
          </a:prstGeom>
        </p:spPr>
      </p:pic>
    </p:spTree>
    <p:extLst>
      <p:ext uri="{BB962C8B-B14F-4D97-AF65-F5344CB8AC3E}">
        <p14:creationId xmlns:p14="http://schemas.microsoft.com/office/powerpoint/2010/main" val="36927132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21800151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_Accent 1">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36127471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_Accent 2">
    <p:bg bwMode="lt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14931956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_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12016039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Accent 1">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39949921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Title Accent 2">
    <p:bg bwMode="lt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37420380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24525186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mo, Video - Accent 1">
    <p:bg bwMode="ltGray">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2808" y="5541264"/>
            <a:ext cx="4206240"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2808" y="4160520"/>
            <a:ext cx="886968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2808" y="1444752"/>
            <a:ext cx="886968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36525934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Video - Accent 2">
    <p:bg bwMode="ltGray">
      <p:bgPr>
        <a:solidFill>
          <a:schemeClr val="accent4"/>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2808" y="5541264"/>
            <a:ext cx="4206240"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2808" y="4160520"/>
            <a:ext cx="886968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2808" y="1444752"/>
            <a:ext cx="886968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12565510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mo, Video - Accent 3">
    <p:bg bwMode="ltGray">
      <p:bgPr>
        <a:solidFill>
          <a:schemeClr val="accent2"/>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2808" y="5541264"/>
            <a:ext cx="4206240"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2808" y="4160520"/>
            <a:ext cx="886968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2808" y="1444752"/>
            <a:ext cx="886968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39175661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 Accent 1">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72428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dirty="0" smtClean="0"/>
              <a:t>Click to edit Master title style</a:t>
            </a:r>
            <a:endParaRPr lang="en-US" dirty="0"/>
          </a:p>
        </p:txBody>
      </p:sp>
      <p:pic>
        <p:nvPicPr>
          <p:cNvPr id="3" name="Picture 2"/>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3518592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 Accent 2">
    <p:bg bwMode="ltGray">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43446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 Accent 3">
    <p:bg bwMode="ltGray">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32812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5"/>
            <a:ext cx="6271784" cy="1794661"/>
          </a:xfrm>
          <a:noFill/>
        </p:spPr>
        <p:txBody>
          <a:bodyPr lIns="143368" tIns="107526" rIns="143368" bIns="107526">
            <a:noAutofit/>
          </a:bodyPr>
          <a:lstStyle>
            <a:lvl1pPr marL="0" indent="0">
              <a:spcBef>
                <a:spcPts val="0"/>
              </a:spcBef>
              <a:buNone/>
              <a:defRPr sz="3499"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9858042" cy="1801436"/>
          </a:xfrm>
          <a:noFill/>
        </p:spPr>
        <p:txBody>
          <a:bodyPr lIns="143368" tIns="89605" rIns="143368" bIns="89605" anchor="t" anchorCtr="0"/>
          <a:lstStyle>
            <a:lvl1pPr>
              <a:defRPr sz="5898" spc="-98" baseline="0">
                <a:gradFill>
                  <a:gsLst>
                    <a:gs pos="3333">
                      <a:schemeClr val="tx2"/>
                    </a:gs>
                    <a:gs pos="39000">
                      <a:schemeClr val="tx2"/>
                    </a:gs>
                  </a:gsLst>
                  <a:lin ang="5400000" scaled="0"/>
                </a:gradFill>
              </a:defRPr>
            </a:lvl1pPr>
          </a:lstStyle>
          <a:p>
            <a:r>
              <a:rPr lang="en-US" dirty="0" smtClean="0"/>
              <a:t>Presentation title</a:t>
            </a:r>
            <a:endParaRPr lang="en-US" dirty="0"/>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invGray">
          <a:xfrm>
            <a:off x="449699" y="471124"/>
            <a:ext cx="3692061" cy="791209"/>
          </a:xfrm>
          <a:prstGeom prst="rect">
            <a:avLst/>
          </a:prstGeom>
        </p:spPr>
      </p:pic>
    </p:spTree>
    <p:extLst>
      <p:ext uri="{BB962C8B-B14F-4D97-AF65-F5344CB8AC3E}">
        <p14:creationId xmlns:p14="http://schemas.microsoft.com/office/powerpoint/2010/main" val="39588621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69169" y="2084172"/>
            <a:ext cx="8961914" cy="35862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232" y="2084187"/>
            <a:ext cx="8961851" cy="1793090"/>
          </a:xfrm>
          <a:noFill/>
        </p:spPr>
        <p:txBody>
          <a:bodyPr lIns="143368" tIns="89605" rIns="143368" bIns="89605" anchor="t" anchorCtr="0"/>
          <a:lstStyle>
            <a:lvl1pPr>
              <a:defRPr sz="5898"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invGray">
          <a:xfrm>
            <a:off x="449699" y="471123"/>
            <a:ext cx="2506819" cy="537212"/>
          </a:xfrm>
          <a:prstGeom prst="rect">
            <a:avLst/>
          </a:prstGeom>
        </p:spPr>
      </p:pic>
      <p:sp>
        <p:nvSpPr>
          <p:cNvPr id="5" name="Text Placeholder 4"/>
          <p:cNvSpPr>
            <a:spLocks noGrp="1"/>
          </p:cNvSpPr>
          <p:nvPr>
            <p:ph type="body" sz="quarter" idx="12" hasCustomPrompt="1"/>
          </p:nvPr>
        </p:nvSpPr>
        <p:spPr>
          <a:xfrm>
            <a:off x="269236" y="3878574"/>
            <a:ext cx="8961852" cy="1792326"/>
          </a:xfrm>
          <a:noFill/>
        </p:spPr>
        <p:txBody>
          <a:bodyPr lIns="143368" tIns="107526" rIns="143368" bIns="107526">
            <a:noAutofit/>
          </a:bodyPr>
          <a:lstStyle>
            <a:lvl1pPr marL="0" indent="0">
              <a:spcBef>
                <a:spcPts val="0"/>
              </a:spcBef>
              <a:buNone/>
              <a:defRPr sz="3499" spc="0" baseline="0">
                <a:gradFill>
                  <a:gsLst>
                    <a:gs pos="2917">
                      <a:srgbClr val="FFFFFF"/>
                    </a:gs>
                    <a:gs pos="3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2273085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2"/>
      </p:bgRef>
    </p:bg>
    <p:spTree>
      <p:nvGrpSpPr>
        <p:cNvPr id="1" name=""/>
        <p:cNvGrpSpPr/>
        <p:nvPr/>
      </p:nvGrpSpPr>
      <p:grpSpPr>
        <a:xfrm>
          <a:off x="0" y="0"/>
          <a:ext cx="0" cy="0"/>
          <a:chOff x="0" y="0"/>
          <a:chExt cx="0" cy="0"/>
        </a:xfrm>
      </p:grpSpPr>
      <p:sp>
        <p:nvSpPr>
          <p:cNvPr id="16" name="Rectangle 15"/>
          <p:cNvSpPr/>
          <p:nvPr userDrawn="1"/>
        </p:nvSpPr>
        <p:spPr bwMode="auto">
          <a:xfrm>
            <a:off x="269169" y="2084172"/>
            <a:ext cx="8961914" cy="358620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32" y="2081649"/>
            <a:ext cx="8961851" cy="1795633"/>
          </a:xfrm>
          <a:noFill/>
        </p:spPr>
        <p:txBody>
          <a:bodyPr lIns="143368" tIns="89605" rIns="143368" bIns="89605" anchor="t" anchorCtr="0"/>
          <a:lstStyle>
            <a:lvl1pPr>
              <a:defRPr sz="5898" spc="-98" baseline="0">
                <a:gradFill>
                  <a:gsLst>
                    <a:gs pos="5833">
                      <a:schemeClr val="tx1"/>
                    </a:gs>
                    <a:gs pos="1800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232" y="3877281"/>
            <a:ext cx="8961851" cy="1793105"/>
          </a:xfrm>
          <a:noFill/>
        </p:spPr>
        <p:txBody>
          <a:bodyPr lIns="143368" tIns="107526" rIns="143368" bIns="107526">
            <a:noAutofit/>
          </a:bodyPr>
          <a:lstStyle>
            <a:lvl1pPr marL="0" indent="0">
              <a:spcBef>
                <a:spcPts val="0"/>
              </a:spcBef>
              <a:buNone/>
              <a:defRPr sz="3499" spc="0" baseline="0">
                <a:gradFill>
                  <a:gsLst>
                    <a:gs pos="0">
                      <a:schemeClr val="tx1"/>
                    </a:gs>
                    <a:gs pos="100000">
                      <a:schemeClr val="tx1"/>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invGray">
          <a:xfrm>
            <a:off x="449698" y="471123"/>
            <a:ext cx="2506819" cy="537212"/>
          </a:xfrm>
          <a:prstGeom prst="rect">
            <a:avLst/>
          </a:prstGeom>
        </p:spPr>
      </p:pic>
    </p:spTree>
    <p:extLst>
      <p:ext uri="{BB962C8B-B14F-4D97-AF65-F5344CB8AC3E}">
        <p14:creationId xmlns:p14="http://schemas.microsoft.com/office/powerpoint/2010/main" val="16912595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 4">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68" y="4"/>
            <a:ext cx="12187094" cy="6857999"/>
          </a:xfrm>
          <a:prstGeom prst="rect">
            <a:avLst/>
          </a:prstGeom>
        </p:spPr>
      </p:pic>
      <p:sp>
        <p:nvSpPr>
          <p:cNvPr id="18" name="Rectangle 17"/>
          <p:cNvSpPr/>
          <p:nvPr userDrawn="1"/>
        </p:nvSpPr>
        <p:spPr bwMode="gray">
          <a:xfrm>
            <a:off x="269174" y="2084172"/>
            <a:ext cx="7169531" cy="3586208"/>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9232" y="2082468"/>
            <a:ext cx="7171087" cy="1794808"/>
          </a:xfrm>
          <a:noFill/>
        </p:spPr>
        <p:txBody>
          <a:bodyPr lIns="143368" tIns="89605" rIns="143368" bIns="89605" anchor="t" anchorCtr="0"/>
          <a:lstStyle>
            <a:lvl1pPr>
              <a:defRPr sz="5898"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232" y="3880395"/>
            <a:ext cx="7171087" cy="1789991"/>
          </a:xfrm>
        </p:spPr>
        <p:txBody>
          <a:bodyPr tIns="107526" bIns="107526">
            <a:noAutofit/>
          </a:bodyPr>
          <a:lstStyle>
            <a:lvl1pPr marL="0" indent="0">
              <a:spcBef>
                <a:spcPts val="0"/>
              </a:spcBef>
              <a:buNone/>
              <a:defRPr sz="3099" baseline="0">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6" name="Pictur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8"/>
            <a:ext cx="1522008" cy="326166"/>
          </a:xfrm>
          <a:prstGeom prst="rect">
            <a:avLst/>
          </a:prstGeom>
        </p:spPr>
      </p:pic>
    </p:spTree>
    <p:extLst>
      <p:ext uri="{BB962C8B-B14F-4D97-AF65-F5344CB8AC3E}">
        <p14:creationId xmlns:p14="http://schemas.microsoft.com/office/powerpoint/2010/main" val="29697623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 5">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70" y="4"/>
            <a:ext cx="12187094" cy="6857999"/>
          </a:xfrm>
          <a:prstGeom prst="rect">
            <a:avLst/>
          </a:prstGeom>
        </p:spPr>
      </p:pic>
      <p:sp>
        <p:nvSpPr>
          <p:cNvPr id="17" name="Rectangle 16"/>
          <p:cNvSpPr/>
          <p:nvPr userDrawn="1"/>
        </p:nvSpPr>
        <p:spPr bwMode="gray">
          <a:xfrm>
            <a:off x="269169" y="2084172"/>
            <a:ext cx="6273340" cy="3586208"/>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2082468"/>
            <a:ext cx="6274895" cy="1794808"/>
          </a:xfrm>
          <a:noFill/>
        </p:spPr>
        <p:txBody>
          <a:bodyPr lIns="143368" tIns="89605" rIns="143368" bIns="89605" anchor="t" anchorCtr="0"/>
          <a:lstStyle>
            <a:lvl1pPr>
              <a:defRPr sz="5898"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7614" y="3880395"/>
            <a:ext cx="6274895" cy="1789991"/>
          </a:xfrm>
          <a:noFill/>
        </p:spPr>
        <p:txBody>
          <a:bodyPr tIns="107526" bIns="107526">
            <a:noAutofit/>
          </a:bodyPr>
          <a:lstStyle>
            <a:lvl1pPr marL="0" indent="0">
              <a:spcBef>
                <a:spcPts val="0"/>
              </a:spcBef>
              <a:buNone/>
              <a:defRPr sz="3099">
                <a:gradFill>
                  <a:gsLst>
                    <a:gs pos="1250">
                      <a:srgbClr val="FFFFFF"/>
                    </a:gs>
                    <a:gs pos="99000">
                      <a:srgbClr val="FFFFFF"/>
                    </a:gs>
                  </a:gsLst>
                  <a:lin ang="5400000" scaled="0"/>
                </a:gradFill>
              </a:defRPr>
            </a:lvl1pPr>
          </a:lstStyle>
          <a:p>
            <a:pPr lvl="0"/>
            <a:r>
              <a:rPr lang="en-US" dirty="0" smtClean="0"/>
              <a:t>Speaker Name</a:t>
            </a:r>
          </a:p>
        </p:txBody>
      </p:sp>
      <p:pic>
        <p:nvPicPr>
          <p:cNvPr id="8" name="Picture 7"/>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8"/>
            <a:ext cx="1522008" cy="326166"/>
          </a:xfrm>
          <a:prstGeom prst="rect">
            <a:avLst/>
          </a:prstGeom>
        </p:spPr>
      </p:pic>
    </p:spTree>
    <p:extLst>
      <p:ext uri="{BB962C8B-B14F-4D97-AF65-F5344CB8AC3E}">
        <p14:creationId xmlns:p14="http://schemas.microsoft.com/office/powerpoint/2010/main" val="22373814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lide 6">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5" y="4"/>
            <a:ext cx="12191335" cy="6857999"/>
          </a:xfrm>
          <a:prstGeom prst="rect">
            <a:avLst/>
          </a:prstGeom>
        </p:spPr>
      </p:pic>
      <p:sp>
        <p:nvSpPr>
          <p:cNvPr id="17" name="Rectangle 16"/>
          <p:cNvSpPr/>
          <p:nvPr userDrawn="1"/>
        </p:nvSpPr>
        <p:spPr bwMode="gray">
          <a:xfrm>
            <a:off x="269174" y="2084172"/>
            <a:ext cx="7169531" cy="3586208"/>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7" y="2082468"/>
            <a:ext cx="7171087" cy="1794808"/>
          </a:xfrm>
          <a:noFill/>
        </p:spPr>
        <p:txBody>
          <a:bodyPr lIns="143368" tIns="89605" rIns="143368" bIns="89605" anchor="t" anchorCtr="0"/>
          <a:lstStyle>
            <a:lvl1pPr>
              <a:defRPr sz="5898"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p:nvPr>
        </p:nvSpPr>
        <p:spPr bwMode="ltGray">
          <a:xfrm>
            <a:off x="267617" y="3880395"/>
            <a:ext cx="7171087" cy="1789991"/>
          </a:xfrm>
        </p:spPr>
        <p:txBody>
          <a:bodyPr tIns="107526" bIns="107526">
            <a:noAutofit/>
          </a:bodyPr>
          <a:lstStyle>
            <a:lvl1pPr marL="0" indent="0">
              <a:spcBef>
                <a:spcPts val="0"/>
              </a:spcBef>
              <a:buNone/>
              <a:defRPr sz="3099">
                <a:gradFill>
                  <a:gsLst>
                    <a:gs pos="1250">
                      <a:srgbClr val="FFFFFF"/>
                    </a:gs>
                    <a:gs pos="99000">
                      <a:srgbClr val="FFFFFF"/>
                    </a:gs>
                  </a:gsLst>
                  <a:lin ang="5400000" scaled="0"/>
                </a:gradFill>
              </a:defRPr>
            </a:lvl1pPr>
          </a:lstStyle>
          <a:p>
            <a:pPr lvl="0"/>
            <a:r>
              <a:rPr lang="en-US" smtClean="0"/>
              <a:t>Click to edit Master text styles</a:t>
            </a:r>
          </a:p>
        </p:txBody>
      </p:sp>
      <p:pic>
        <p:nvPicPr>
          <p:cNvPr id="8" name="Picture 7"/>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8"/>
            <a:ext cx="1522008" cy="326166"/>
          </a:xfrm>
          <a:prstGeom prst="rect">
            <a:avLst/>
          </a:prstGeom>
        </p:spPr>
      </p:pic>
    </p:spTree>
    <p:extLst>
      <p:ext uri="{BB962C8B-B14F-4D97-AF65-F5344CB8AC3E}">
        <p14:creationId xmlns:p14="http://schemas.microsoft.com/office/powerpoint/2010/main" val="17096301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7">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4"/>
            <a:ext cx="12188825" cy="6857999"/>
          </a:xfrm>
          <a:prstGeom prst="rect">
            <a:avLst/>
          </a:prstGeom>
        </p:spPr>
      </p:pic>
      <p:sp>
        <p:nvSpPr>
          <p:cNvPr id="17" name="Rectangle 16"/>
          <p:cNvSpPr/>
          <p:nvPr userDrawn="1"/>
        </p:nvSpPr>
        <p:spPr bwMode="gray">
          <a:xfrm>
            <a:off x="269174" y="2084172"/>
            <a:ext cx="7169531" cy="3586208"/>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7" y="2082468"/>
            <a:ext cx="7171087" cy="1794808"/>
          </a:xfrm>
          <a:noFill/>
        </p:spPr>
        <p:txBody>
          <a:bodyPr lIns="143368" tIns="89605" rIns="143368" bIns="89605" anchor="t" anchorCtr="0"/>
          <a:lstStyle>
            <a:lvl1pPr>
              <a:defRPr sz="5298"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7617" y="3869494"/>
            <a:ext cx="7171087" cy="1793104"/>
          </a:xfrm>
          <a:noFill/>
        </p:spPr>
        <p:txBody>
          <a:bodyPr tIns="107526" bIns="107526">
            <a:noAutofit/>
          </a:bodyPr>
          <a:lstStyle>
            <a:lvl1pPr marL="0" indent="0">
              <a:spcBef>
                <a:spcPts val="0"/>
              </a:spcBef>
              <a:buNone/>
              <a:defRPr sz="3099">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6" name="Pictur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5"/>
            <a:ext cx="1522008" cy="326167"/>
          </a:xfrm>
          <a:prstGeom prst="rect">
            <a:avLst/>
          </a:prstGeom>
        </p:spPr>
      </p:pic>
    </p:spTree>
    <p:extLst>
      <p:ext uri="{BB962C8B-B14F-4D97-AF65-F5344CB8AC3E}">
        <p14:creationId xmlns:p14="http://schemas.microsoft.com/office/powerpoint/2010/main" val="6547503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8">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64" y="-1"/>
            <a:ext cx="12187097" cy="6858001"/>
          </a:xfrm>
          <a:prstGeom prst="rect">
            <a:avLst/>
          </a:prstGeom>
        </p:spPr>
      </p:pic>
      <p:sp>
        <p:nvSpPr>
          <p:cNvPr id="18" name="Rectangle 17"/>
          <p:cNvSpPr/>
          <p:nvPr userDrawn="1"/>
        </p:nvSpPr>
        <p:spPr bwMode="gray">
          <a:xfrm>
            <a:off x="269169" y="1187621"/>
            <a:ext cx="6273340" cy="3586208"/>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1187626"/>
            <a:ext cx="6274895" cy="1793105"/>
          </a:xfrm>
          <a:noFill/>
        </p:spPr>
        <p:txBody>
          <a:bodyPr vert="horz" wrap="square" lIns="143368" tIns="89605" rIns="143368" bIns="89605" rtlCol="0" anchor="t" anchorCtr="0">
            <a:noAutofit/>
          </a:bodyPr>
          <a:lstStyle>
            <a:lvl1pPr>
              <a:defRPr lang="en-US" sz="5898" spc="-98"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169" y="2980724"/>
            <a:ext cx="6273340" cy="1793104"/>
          </a:xfrm>
        </p:spPr>
        <p:txBody>
          <a:bodyPr tIns="107526" bIns="107526">
            <a:noAutofit/>
          </a:bodyPr>
          <a:lstStyle>
            <a:lvl1pPr marL="0" indent="0">
              <a:spcBef>
                <a:spcPts val="0"/>
              </a:spcBef>
              <a:buNone/>
              <a:defRPr sz="3099">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8" name="Picture 7"/>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5"/>
            <a:ext cx="1522008" cy="326167"/>
          </a:xfrm>
          <a:prstGeom prst="rect">
            <a:avLst/>
          </a:prstGeom>
        </p:spPr>
      </p:pic>
    </p:spTree>
    <p:extLst>
      <p:ext uri="{BB962C8B-B14F-4D97-AF65-F5344CB8AC3E}">
        <p14:creationId xmlns:p14="http://schemas.microsoft.com/office/powerpoint/2010/main" val="5178416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3887488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Slide 9 ">
    <p:spTree>
      <p:nvGrpSpPr>
        <p:cNvPr id="1" name=""/>
        <p:cNvGrpSpPr/>
        <p:nvPr/>
      </p:nvGrpSpPr>
      <p:grpSpPr>
        <a:xfrm>
          <a:off x="0" y="0"/>
          <a:ext cx="0" cy="0"/>
          <a:chOff x="0" y="0"/>
          <a:chExt cx="0" cy="0"/>
        </a:xfrm>
      </p:grpSpPr>
      <p:pic>
        <p:nvPicPr>
          <p:cNvPr id="10" name="Picture 2"/>
          <p:cNvPicPr>
            <a:picLocks noChangeAspect="1" noChangeArrowheads="1"/>
          </p:cNvPicPr>
          <p:nvPr userDrawn="1"/>
        </p:nvPicPr>
        <p:blipFill>
          <a:blip r:embed="rId2" cstate="email">
            <a:extLst>
              <a:ext uri="{28A0092B-C50C-407E-A947-70E740481C1C}">
                <a14:useLocalDpi xmlns:a14="http://schemas.microsoft.com/office/drawing/2010/main"/>
              </a:ext>
            </a:extLst>
          </a:blip>
          <a:stretch>
            <a:fillRect/>
          </a:stretch>
        </p:blipFill>
        <p:spPr bwMode="auto">
          <a:xfrm>
            <a:off x="2358" y="7783"/>
            <a:ext cx="12184110" cy="6842434"/>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p:cNvSpPr/>
          <p:nvPr userDrawn="1"/>
        </p:nvSpPr>
        <p:spPr bwMode="gray">
          <a:xfrm>
            <a:off x="269237" y="2084186"/>
            <a:ext cx="7169531" cy="4482746"/>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9174" y="2084172"/>
            <a:ext cx="7169531" cy="2689656"/>
          </a:xfrm>
          <a:noFill/>
        </p:spPr>
        <p:txBody>
          <a:bodyPr lIns="143368" tIns="89605" rIns="143368" bIns="89605" anchor="t" anchorCtr="0"/>
          <a:lstStyle>
            <a:lvl1pPr>
              <a:defRPr sz="6498" spc="-98" baseline="0">
                <a:gradFill>
                  <a:gsLst>
                    <a:gs pos="0">
                      <a:srgbClr val="FFFFFF"/>
                    </a:gs>
                    <a:gs pos="100000">
                      <a:srgbClr val="FFFFFF"/>
                    </a:gs>
                  </a:gsLst>
                  <a:lin ang="5400000" scaled="0"/>
                </a:gradFill>
              </a:defRPr>
            </a:lvl1pPr>
          </a:lstStyle>
          <a:p>
            <a:r>
              <a:rPr lang="en-US" dirty="0" smtClean="0"/>
              <a:t>Presentation title</a:t>
            </a:r>
            <a:endParaRPr lang="en-US" dirty="0"/>
          </a:p>
        </p:txBody>
      </p:sp>
      <p:sp>
        <p:nvSpPr>
          <p:cNvPr id="7" name="Text Placeholder 4"/>
          <p:cNvSpPr>
            <a:spLocks noGrp="1"/>
          </p:cNvSpPr>
          <p:nvPr>
            <p:ph type="body" sz="quarter" idx="12" hasCustomPrompt="1"/>
          </p:nvPr>
        </p:nvSpPr>
        <p:spPr bwMode="ltGray">
          <a:xfrm>
            <a:off x="269175" y="4772272"/>
            <a:ext cx="7169531" cy="1794661"/>
          </a:xfrm>
          <a:noFill/>
        </p:spPr>
        <p:txBody>
          <a:bodyPr lIns="143368" tIns="107526" rIns="143368" bIns="107526">
            <a:noAutofit/>
          </a:bodyPr>
          <a:lstStyle>
            <a:lvl1pPr marL="0" indent="0">
              <a:spcBef>
                <a:spcPts val="0"/>
              </a:spcBef>
              <a:buNone/>
              <a:defRPr sz="3099" spc="0" baseline="0">
                <a:gradFill>
                  <a:gsLst>
                    <a:gs pos="1250">
                      <a:srgbClr val="FFFFFF"/>
                    </a:gs>
                    <a:gs pos="99000">
                      <a:srgbClr val="FFFFFF"/>
                    </a:gs>
                  </a:gsLst>
                  <a:lin ang="5400000" scaled="0"/>
                </a:gradFill>
                <a:latin typeface="+mj-lt"/>
              </a:defRPr>
            </a:lvl1pPr>
          </a:lstStyle>
          <a:p>
            <a:pPr lvl="0"/>
            <a:r>
              <a:rPr lang="en-US" dirty="0" smtClean="0"/>
              <a:t>Speaker Name</a:t>
            </a:r>
          </a:p>
        </p:txBody>
      </p:sp>
      <p:pic>
        <p:nvPicPr>
          <p:cNvPr id="6" name="Pictur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gray">
          <a:xfrm>
            <a:off x="449205" y="471125"/>
            <a:ext cx="1522008" cy="326167"/>
          </a:xfrm>
          <a:prstGeom prst="rect">
            <a:avLst/>
          </a:prstGeom>
        </p:spPr>
      </p:pic>
    </p:spTree>
    <p:extLst>
      <p:ext uri="{BB962C8B-B14F-4D97-AF65-F5344CB8AC3E}">
        <p14:creationId xmlns:p14="http://schemas.microsoft.com/office/powerpoint/2010/main" val="14344064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9858042" cy="268963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0" y="1186356"/>
            <a:ext cx="9856549" cy="2697988"/>
          </a:xfrm>
          <a:noFill/>
        </p:spPr>
        <p:txBody>
          <a:bodyPr tIns="89605" bIns="89605" anchor="t" anchorCtr="0"/>
          <a:lstStyle>
            <a:lvl1pPr>
              <a:defRPr sz="7098"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4" y="3877282"/>
            <a:ext cx="9858106" cy="1793881"/>
          </a:xfrm>
          <a:noFill/>
        </p:spPr>
        <p:txBody>
          <a:bodyPr lIns="179211" tIns="143368" rIns="179211" bIns="143368">
            <a:noAutofit/>
          </a:bodyPr>
          <a:lstStyle>
            <a:lvl1pPr marL="0" indent="0">
              <a:spcBef>
                <a:spcPts val="0"/>
              </a:spcBef>
              <a:buNone/>
              <a:defRPr sz="3499" spc="0" baseline="0">
                <a:gradFill>
                  <a:gsLst>
                    <a:gs pos="0">
                      <a:schemeClr val="tx1"/>
                    </a:gs>
                    <a:gs pos="100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6067351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9858042" cy="268963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4" tIns="143331" rIns="179164" bIns="143331" numCol="1" spcCol="0" rtlCol="0" fromWordArt="0" anchor="t" anchorCtr="0" forceAA="0" compatLnSpc="1">
            <a:prstTxWarp prst="textNoShape">
              <a:avLst/>
            </a:prstTxWarp>
            <a:noAutofit/>
          </a:bodyPr>
          <a:lstStyle/>
          <a:p>
            <a:pPr algn="ctr" defTabSz="913484" fontAlgn="base">
              <a:lnSpc>
                <a:spcPct val="90000"/>
              </a:lnSpc>
              <a:spcBef>
                <a:spcPct val="0"/>
              </a:spcBef>
              <a:spcAft>
                <a:spcPct val="0"/>
              </a:spcAft>
            </a:pPr>
            <a:endParaRPr lang="en-US" sz="23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0" y="1186356"/>
            <a:ext cx="9856549" cy="2697988"/>
          </a:xfrm>
          <a:noFill/>
        </p:spPr>
        <p:txBody>
          <a:bodyPr tIns="89605" bIns="89605" anchor="t" anchorCtr="0"/>
          <a:lstStyle>
            <a:lvl1pPr>
              <a:defRPr sz="7098"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177094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3" y="2084177"/>
            <a:ext cx="11650488" cy="1796217"/>
          </a:xfrm>
          <a:noFill/>
        </p:spPr>
        <p:txBody>
          <a:bodyPr tIns="89605" bIns="89605" anchor="t" anchorCtr="0"/>
          <a:lstStyle>
            <a:lvl1pPr>
              <a:defRPr sz="859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993457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3" y="2084177"/>
            <a:ext cx="11650488" cy="1796217"/>
          </a:xfrm>
          <a:noFill/>
        </p:spPr>
        <p:txBody>
          <a:bodyPr tIns="89605" bIns="89605" anchor="t" anchorCtr="0"/>
          <a:lstStyle>
            <a:lvl1pPr>
              <a:defRPr sz="859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837414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3" y="2084177"/>
            <a:ext cx="11650488" cy="1796217"/>
          </a:xfrm>
          <a:noFill/>
        </p:spPr>
        <p:txBody>
          <a:bodyPr tIns="89605" bIns="89605" anchor="t" anchorCtr="0"/>
          <a:lstStyle>
            <a:lvl1pPr>
              <a:defRPr sz="859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798553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73" y="1189182"/>
            <a:ext cx="11650488" cy="2007683"/>
          </a:xfrm>
        </p:spPr>
        <p:txBody>
          <a:bodyPr/>
          <a:lstStyle>
            <a:lvl1pPr marL="0" indent="0">
              <a:buNone/>
              <a:defRPr>
                <a:gradFill>
                  <a:gsLst>
                    <a:gs pos="1250">
                      <a:schemeClr val="tx2"/>
                    </a:gs>
                    <a:gs pos="99000">
                      <a:schemeClr val="tx2"/>
                    </a:gs>
                  </a:gsLst>
                  <a:lin ang="5400000" scaled="0"/>
                </a:gradFill>
              </a:defRPr>
            </a:lvl1pPr>
            <a:lvl2pPr marL="0" indent="0">
              <a:buFontTx/>
              <a:buNone/>
              <a:defRPr sz="1999"/>
            </a:lvl2pPr>
            <a:lvl3pPr marL="223946" indent="0">
              <a:buNone/>
              <a:defRPr/>
            </a:lvl3pPr>
            <a:lvl4pPr marL="447891" indent="0">
              <a:buNone/>
              <a:defRPr/>
            </a:lvl4pPr>
            <a:lvl5pPr marL="6718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573858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73" y="1189182"/>
            <a:ext cx="11650488" cy="2007683"/>
          </a:xfrm>
        </p:spPr>
        <p:txBody>
          <a:bodyPr/>
          <a:lstStyle>
            <a:lvl1pPr marL="0" indent="0">
              <a:buNone/>
              <a:defRPr>
                <a:gradFill>
                  <a:gsLst>
                    <a:gs pos="1250">
                      <a:schemeClr val="tx1"/>
                    </a:gs>
                    <a:gs pos="99000">
                      <a:schemeClr val="tx1"/>
                    </a:gs>
                  </a:gsLst>
                  <a:lin ang="5400000" scaled="0"/>
                </a:gradFill>
              </a:defRPr>
            </a:lvl1pPr>
            <a:lvl2pPr marL="0" indent="0">
              <a:buFontTx/>
              <a:buNone/>
              <a:defRPr sz="1999"/>
            </a:lvl2pPr>
            <a:lvl3pPr marL="223946" indent="0">
              <a:buNone/>
              <a:defRPr/>
            </a:lvl3pPr>
            <a:lvl4pPr marL="447891" indent="0">
              <a:buNone/>
              <a:defRPr/>
            </a:lvl4pPr>
            <a:lvl5pPr marL="6718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683469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73" y="1189177"/>
            <a:ext cx="11650488" cy="2075394"/>
          </a:xfrm>
        </p:spPr>
        <p:txBody>
          <a:bodyPr>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413393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73" y="1189177"/>
            <a:ext cx="11650488" cy="2075394"/>
          </a:xfrm>
        </p:spPr>
        <p:txBody>
          <a:bodyPr>
            <a:spAutoFit/>
          </a:bodyPr>
          <a:lstStyle>
            <a:lvl1pPr>
              <a:defRPr>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344775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dirty="0"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dirty="0" smtClean="0"/>
              <a:t>Click to edit Master text styles</a:t>
            </a:r>
          </a:p>
          <a:p>
            <a:pPr marL="3175" lvl="1" indent="0" algn="l" defTabSz="914363" rtl="0" eaLnBrk="1" latinLnBrk="0" hangingPunct="1">
              <a:lnSpc>
                <a:spcPct val="90000"/>
              </a:lnSpc>
              <a:spcBef>
                <a:spcPts val="0"/>
              </a:spcBef>
              <a:buSzPct val="80000"/>
              <a:buFont typeface="Arial" pitchFamily="34" charset="0"/>
              <a:buNone/>
            </a:pPr>
            <a:r>
              <a:rPr lang="en-US" dirty="0" smtClean="0"/>
              <a:t>Second level</a:t>
            </a:r>
          </a:p>
        </p:txBody>
      </p:sp>
      <p:sp>
        <p:nvSpPr>
          <p:cNvPr id="18" name="Freeform 105"/>
          <p:cNvSpPr>
            <a:spLocks/>
          </p:cNvSpPr>
          <p:nvPr userDrawn="1"/>
        </p:nvSpPr>
        <p:spPr bwMode="black">
          <a:xfrm>
            <a:off x="1200173" y="2133600"/>
            <a:ext cx="1865060"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lvl="0" defTabSz="1218987"/>
            <a:endParaRPr lang="en-US" sz="1600">
              <a:solidFill>
                <a:srgbClr val="292929"/>
              </a:solidFill>
            </a:endParaRPr>
          </a:p>
        </p:txBody>
      </p:sp>
    </p:spTree>
    <p:extLst>
      <p:ext uri="{BB962C8B-B14F-4D97-AF65-F5344CB8AC3E}">
        <p14:creationId xmlns:p14="http://schemas.microsoft.com/office/powerpoint/2010/main" val="21663920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5" y="1189176"/>
            <a:ext cx="5377147" cy="2420188"/>
          </a:xfrm>
        </p:spPr>
        <p:txBody>
          <a:bodyPr wrap="square">
            <a:spAutoFit/>
          </a:bodyPr>
          <a:lstStyle>
            <a:lvl1pPr marL="0" indent="0">
              <a:spcBef>
                <a:spcPts val="1200"/>
              </a:spcBef>
              <a:buClr>
                <a:schemeClr val="tx1"/>
              </a:buClr>
              <a:buFont typeface="Wingdings" pitchFamily="2" charset="2"/>
              <a:buNone/>
              <a:defRPr sz="3499">
                <a:gradFill>
                  <a:gsLst>
                    <a:gs pos="1250">
                      <a:schemeClr val="tx2"/>
                    </a:gs>
                    <a:gs pos="99000">
                      <a:schemeClr val="tx2"/>
                    </a:gs>
                  </a:gsLst>
                  <a:lin ang="5400000" scaled="0"/>
                </a:gradFill>
              </a:defRPr>
            </a:lvl1pPr>
            <a:lvl2pPr marL="0" indent="0">
              <a:buNone/>
              <a:defRPr sz="1999"/>
            </a:lvl2pPr>
            <a:lvl3pPr marL="227055" indent="0">
              <a:buNone/>
              <a:tabLst/>
              <a:defRPr sz="1999"/>
            </a:lvl3pPr>
            <a:lvl4pPr marL="451000" indent="0">
              <a:buNone/>
              <a:defRPr/>
            </a:lvl4pPr>
            <a:lvl5pPr marL="6718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20188"/>
          </a:xfrm>
        </p:spPr>
        <p:txBody>
          <a:bodyPr wrap="square">
            <a:spAutoFit/>
          </a:bodyPr>
          <a:lstStyle>
            <a:lvl1pPr marL="0" indent="0">
              <a:spcBef>
                <a:spcPts val="1200"/>
              </a:spcBef>
              <a:buClr>
                <a:schemeClr val="tx1"/>
              </a:buClr>
              <a:buFont typeface="Wingdings" pitchFamily="2" charset="2"/>
              <a:buNone/>
              <a:defRPr sz="3499">
                <a:gradFill>
                  <a:gsLst>
                    <a:gs pos="1250">
                      <a:schemeClr val="tx2"/>
                    </a:gs>
                    <a:gs pos="99000">
                      <a:schemeClr val="tx2"/>
                    </a:gs>
                  </a:gsLst>
                  <a:lin ang="5400000" scaled="0"/>
                </a:gradFill>
              </a:defRPr>
            </a:lvl1pPr>
            <a:lvl2pPr marL="0" indent="0">
              <a:buNone/>
              <a:defRPr sz="1999"/>
            </a:lvl2pPr>
            <a:lvl3pPr marL="227055" indent="0">
              <a:buNone/>
              <a:tabLst/>
              <a:defRPr sz="1999"/>
            </a:lvl3pPr>
            <a:lvl4pPr marL="451000" indent="0">
              <a:buNone/>
              <a:defRPr/>
            </a:lvl4pPr>
            <a:lvl5pPr marL="6718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552832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5" y="1189176"/>
            <a:ext cx="5377147" cy="2420188"/>
          </a:xfrm>
        </p:spPr>
        <p:txBody>
          <a:bodyPr wrap="square">
            <a:spAutoFit/>
          </a:bodyPr>
          <a:lstStyle>
            <a:lvl1pPr marL="0" indent="0">
              <a:spcBef>
                <a:spcPts val="1200"/>
              </a:spcBef>
              <a:buClr>
                <a:schemeClr val="tx1"/>
              </a:buClr>
              <a:buFont typeface="Wingdings" pitchFamily="2" charset="2"/>
              <a:buNone/>
              <a:defRPr sz="3499"/>
            </a:lvl1pPr>
            <a:lvl2pPr marL="0" indent="0">
              <a:buNone/>
              <a:defRPr sz="1999"/>
            </a:lvl2pPr>
            <a:lvl3pPr marL="227055" indent="0">
              <a:buNone/>
              <a:tabLst/>
              <a:defRPr sz="1999"/>
            </a:lvl3pPr>
            <a:lvl4pPr marL="451000" indent="0">
              <a:buNone/>
              <a:defRPr/>
            </a:lvl4pPr>
            <a:lvl5pPr marL="6718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20188"/>
          </a:xfrm>
        </p:spPr>
        <p:txBody>
          <a:bodyPr wrap="square">
            <a:spAutoFit/>
          </a:bodyPr>
          <a:lstStyle>
            <a:lvl1pPr marL="0" indent="0">
              <a:spcBef>
                <a:spcPts val="1200"/>
              </a:spcBef>
              <a:buClr>
                <a:schemeClr val="tx1"/>
              </a:buClr>
              <a:buFont typeface="Wingdings" pitchFamily="2" charset="2"/>
              <a:buNone/>
              <a:defRPr sz="3499"/>
            </a:lvl1pPr>
            <a:lvl2pPr marL="0" indent="0">
              <a:buNone/>
              <a:defRPr sz="1999"/>
            </a:lvl2pPr>
            <a:lvl3pPr marL="227055" indent="0">
              <a:buNone/>
              <a:tabLst/>
              <a:defRPr sz="1999"/>
            </a:lvl3pPr>
            <a:lvl4pPr marL="451000" indent="0">
              <a:buNone/>
              <a:defRPr/>
            </a:lvl4pPr>
            <a:lvl5pPr marL="6718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80762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5" y="1189180"/>
            <a:ext cx="5377147" cy="2486578"/>
          </a:xfrm>
        </p:spPr>
        <p:txBody>
          <a:bodyPr wrap="square">
            <a:spAutoFit/>
          </a:bodyPr>
          <a:lstStyle>
            <a:lvl1pPr marL="281489" indent="-281489">
              <a:spcBef>
                <a:spcPts val="1200"/>
              </a:spcBef>
              <a:buClr>
                <a:schemeClr val="tx1"/>
              </a:buClr>
              <a:buFont typeface="Arial" pitchFamily="34" charset="0"/>
              <a:buChar char="•"/>
              <a:defRPr sz="3499"/>
            </a:lvl1pPr>
            <a:lvl2pPr marL="520350" indent="-228446">
              <a:defRPr sz="2399"/>
            </a:lvl2pPr>
            <a:lvl3pPr marL="685338" indent="-164988">
              <a:tabLst/>
              <a:defRPr sz="1999"/>
            </a:lvl3pPr>
            <a:lvl4pPr marL="863019" indent="-177681">
              <a:defRPr/>
            </a:lvl4pPr>
            <a:lvl5pPr marL="1028008" indent="-16498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80"/>
            <a:ext cx="5377147" cy="2486578"/>
          </a:xfrm>
        </p:spPr>
        <p:txBody>
          <a:bodyPr wrap="square">
            <a:spAutoFit/>
          </a:bodyPr>
          <a:lstStyle>
            <a:lvl1pPr marL="281489" indent="-281489">
              <a:spcBef>
                <a:spcPts val="1200"/>
              </a:spcBef>
              <a:buClr>
                <a:schemeClr val="tx1"/>
              </a:buClr>
              <a:buFont typeface="Arial" pitchFamily="34" charset="0"/>
              <a:buChar char="•"/>
              <a:defRPr sz="3499"/>
            </a:lvl1pPr>
            <a:lvl2pPr marL="520350" indent="-228446">
              <a:defRPr sz="2399"/>
            </a:lvl2pPr>
            <a:lvl3pPr marL="685338" indent="-164988">
              <a:tabLst/>
              <a:defRPr sz="1999"/>
            </a:lvl3pPr>
            <a:lvl4pPr marL="863019" indent="-177681">
              <a:defRPr/>
            </a:lvl4pPr>
            <a:lvl5pPr marL="1028008" indent="-16498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485881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5" y="1189180"/>
            <a:ext cx="5377147" cy="2486578"/>
          </a:xfrm>
        </p:spPr>
        <p:txBody>
          <a:bodyPr wrap="square">
            <a:spAutoFit/>
          </a:bodyPr>
          <a:lstStyle>
            <a:lvl1pPr marL="281489" indent="-281489">
              <a:spcBef>
                <a:spcPts val="1200"/>
              </a:spcBef>
              <a:buClr>
                <a:schemeClr val="tx2"/>
              </a:buClr>
              <a:buFont typeface="Arial" pitchFamily="34" charset="0"/>
              <a:buChar char="•"/>
              <a:defRPr sz="3499">
                <a:gradFill>
                  <a:gsLst>
                    <a:gs pos="1250">
                      <a:schemeClr val="tx2"/>
                    </a:gs>
                    <a:gs pos="99000">
                      <a:schemeClr val="tx2"/>
                    </a:gs>
                  </a:gsLst>
                  <a:lin ang="5400000" scaled="0"/>
                </a:gradFill>
              </a:defRPr>
            </a:lvl1pPr>
            <a:lvl2pPr marL="520350" indent="-228446">
              <a:defRPr sz="2399"/>
            </a:lvl2pPr>
            <a:lvl3pPr marL="685338" indent="-164988">
              <a:tabLst/>
              <a:defRPr sz="1999"/>
            </a:lvl3pPr>
            <a:lvl4pPr marL="863019" indent="-177681">
              <a:defRPr/>
            </a:lvl4pPr>
            <a:lvl5pPr marL="1028008" indent="-16498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80"/>
            <a:ext cx="5377147" cy="2486578"/>
          </a:xfrm>
        </p:spPr>
        <p:txBody>
          <a:bodyPr wrap="square">
            <a:spAutoFit/>
          </a:bodyPr>
          <a:lstStyle>
            <a:lvl1pPr marL="281489" indent="-281489">
              <a:spcBef>
                <a:spcPts val="1200"/>
              </a:spcBef>
              <a:buClr>
                <a:schemeClr val="tx2"/>
              </a:buClr>
              <a:buFont typeface="Arial" pitchFamily="34" charset="0"/>
              <a:buChar char="•"/>
              <a:defRPr sz="3499">
                <a:gradFill>
                  <a:gsLst>
                    <a:gs pos="1250">
                      <a:schemeClr val="tx2"/>
                    </a:gs>
                    <a:gs pos="99000">
                      <a:schemeClr val="tx2"/>
                    </a:gs>
                  </a:gsLst>
                  <a:lin ang="5400000" scaled="0"/>
                </a:gradFill>
              </a:defRPr>
            </a:lvl1pPr>
            <a:lvl2pPr marL="520350" indent="-228446">
              <a:defRPr sz="2399"/>
            </a:lvl2pPr>
            <a:lvl3pPr marL="685338" indent="-164988">
              <a:tabLst/>
              <a:defRPr sz="1999"/>
            </a:lvl3pPr>
            <a:lvl4pPr marL="863019" indent="-177681">
              <a:defRPr/>
            </a:lvl4pPr>
            <a:lvl5pPr marL="1028008" indent="-16498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884521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208067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98179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44826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54042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8653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1"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0" tIns="45690" rIns="45690" bIns="45690" numCol="1" spcCol="0" rtlCol="0" fromWordArt="0" anchor="ctr" anchorCtr="0" forceAA="0" compatLnSpc="1">
            <a:prstTxWarp prst="textNoShape">
              <a:avLst/>
            </a:prstTxWarp>
            <a:noAutofit/>
          </a:bodyPr>
          <a:lstStyle/>
          <a:p>
            <a:pPr algn="ctr" defTabSz="913484" fontAlgn="base">
              <a:spcBef>
                <a:spcPct val="0"/>
              </a:spcBef>
              <a:spcAft>
                <a:spcPct val="0"/>
              </a:spcAft>
            </a:pPr>
            <a:endParaRPr lang="en-US" sz="1799"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169" y="1197322"/>
            <a:ext cx="11650487" cy="1978444"/>
          </a:xfrm>
        </p:spPr>
        <p:txBody>
          <a:bodyPr/>
          <a:lstStyle>
            <a:lvl1pPr marL="0" indent="0">
              <a:buNone/>
              <a:defRPr sz="3199">
                <a:gradFill>
                  <a:gsLst>
                    <a:gs pos="1250">
                      <a:srgbClr val="000000"/>
                    </a:gs>
                    <a:gs pos="100000">
                      <a:srgbClr val="000000"/>
                    </a:gs>
                  </a:gsLst>
                  <a:lin ang="5400000" scaled="0"/>
                </a:gradFill>
                <a:latin typeface="Segoe UI" pitchFamily="34" charset="0"/>
                <a:cs typeface="Segoe UI" pitchFamily="34" charset="0"/>
              </a:defRPr>
            </a:lvl1pPr>
            <a:lvl2pPr marL="339497" indent="0">
              <a:buNone/>
              <a:defRPr>
                <a:gradFill>
                  <a:gsLst>
                    <a:gs pos="1250">
                      <a:srgbClr val="000000"/>
                    </a:gs>
                    <a:gs pos="100000">
                      <a:srgbClr val="000000"/>
                    </a:gs>
                  </a:gsLst>
                  <a:lin ang="5400000" scaled="0"/>
                </a:gradFill>
                <a:latin typeface="Segoe UI" pitchFamily="34" charset="0"/>
                <a:cs typeface="Segoe UI" pitchFamily="34" charset="0"/>
              </a:defRPr>
            </a:lvl2pPr>
            <a:lvl3pPr marL="572703" indent="0">
              <a:buNone/>
              <a:defRPr>
                <a:gradFill>
                  <a:gsLst>
                    <a:gs pos="1250">
                      <a:srgbClr val="000000"/>
                    </a:gs>
                    <a:gs pos="100000">
                      <a:srgbClr val="000000"/>
                    </a:gs>
                  </a:gsLst>
                  <a:lin ang="5400000" scaled="0"/>
                </a:gradFill>
                <a:latin typeface="Segoe UI" pitchFamily="34" charset="0"/>
                <a:cs typeface="Segoe UI" pitchFamily="34" charset="0"/>
              </a:defRPr>
            </a:lvl3pPr>
            <a:lvl4pPr marL="797977" indent="0">
              <a:buNone/>
              <a:defRPr>
                <a:gradFill>
                  <a:gsLst>
                    <a:gs pos="1250">
                      <a:srgbClr val="000000"/>
                    </a:gs>
                    <a:gs pos="100000">
                      <a:srgbClr val="000000"/>
                    </a:gs>
                  </a:gsLst>
                  <a:lin ang="5400000" scaled="0"/>
                </a:gradFill>
                <a:latin typeface="Segoe UI" pitchFamily="34" charset="0"/>
                <a:cs typeface="Segoe UI" pitchFamily="34" charset="0"/>
              </a:defRPr>
            </a:lvl4pPr>
            <a:lvl5pPr marL="1029595" indent="0">
              <a:buNone/>
              <a:defRPr>
                <a:gradFill>
                  <a:gsLst>
                    <a:gs pos="1250">
                      <a:srgbClr val="000000"/>
                    </a:gs>
                    <a:gs pos="100000">
                      <a:srgbClr val="000000"/>
                    </a:gs>
                  </a:gsLst>
                  <a:lin ang="5400000" scaled="0"/>
                </a:gradFill>
                <a:latin typeface="Segoe UI" pitchFamily="34" charset="0"/>
                <a:cs typeface="Segoe UI"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902955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4035247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73" y="1189179"/>
            <a:ext cx="11650488" cy="2396047"/>
          </a:xfrm>
          <a:prstGeom prst="rect">
            <a:avLst/>
          </a:prstGeom>
        </p:spPr>
        <p:txBody>
          <a:bodyPr/>
          <a:lstStyle>
            <a:lvl1pPr marL="284598" indent="-284598">
              <a:buClr>
                <a:schemeClr val="tx1"/>
              </a:buClr>
              <a:buSzPct val="90000"/>
              <a:buFont typeface="Arial" pitchFamily="34" charset="0"/>
              <a:buChar char="•"/>
              <a:defRPr sz="34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59865" indent="-275268">
              <a:buClr>
                <a:schemeClr val="tx1"/>
              </a:buClr>
              <a:buSzPct val="90000"/>
              <a:buFont typeface="Arial" pitchFamily="34" charset="0"/>
              <a:buChar char="•"/>
              <a:defRPr sz="30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461" indent="-284598">
              <a:buClr>
                <a:schemeClr val="tx1"/>
              </a:buClr>
              <a:buSzPct val="90000"/>
              <a:buFont typeface="Arial" pitchFamily="34" charset="0"/>
              <a:buChar char="•"/>
              <a:defRPr sz="26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407" indent="-223946">
              <a:buClr>
                <a:schemeClr val="tx1"/>
              </a:buClr>
              <a:buSzPct val="90000"/>
              <a:buFont typeface="Arial" pitchFamily="34" charset="0"/>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351" indent="-223946">
              <a:buClr>
                <a:schemeClr val="tx1"/>
              </a:buClr>
              <a:buSzPct val="90000"/>
              <a:buFont typeface="Arial" pitchFamily="34" charset="0"/>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5" y="6238877"/>
            <a:ext cx="12188826" cy="619125"/>
          </a:xfrm>
          <a:prstGeom prst="rect">
            <a:avLst/>
          </a:prstGeom>
          <a:solidFill>
            <a:srgbClr val="FFFF99"/>
          </a:solidFill>
        </p:spPr>
        <p:txBody>
          <a:bodyPr wrap="square" lIns="152337" tIns="76170" rIns="152337" bIns="76170"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4800793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26" Type="http://schemas.openxmlformats.org/officeDocument/2006/relationships/slideLayout" Target="../slideLayouts/slideLayout45.xml"/><Relationship Id="rId3" Type="http://schemas.openxmlformats.org/officeDocument/2006/relationships/slideLayout" Target="../slideLayouts/slideLayout22.xml"/><Relationship Id="rId21" Type="http://schemas.openxmlformats.org/officeDocument/2006/relationships/slideLayout" Target="../slideLayouts/slideLayout40.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5" Type="http://schemas.openxmlformats.org/officeDocument/2006/relationships/slideLayout" Target="../slideLayouts/slideLayout44.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29" Type="http://schemas.openxmlformats.org/officeDocument/2006/relationships/slideLayout" Target="../slideLayouts/slideLayout48.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24" Type="http://schemas.openxmlformats.org/officeDocument/2006/relationships/slideLayout" Target="../slideLayouts/slideLayout43.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23" Type="http://schemas.openxmlformats.org/officeDocument/2006/relationships/slideLayout" Target="../slideLayouts/slideLayout42.xml"/><Relationship Id="rId28" Type="http://schemas.openxmlformats.org/officeDocument/2006/relationships/slideLayout" Target="../slideLayouts/slideLayout47.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31" Type="http://schemas.openxmlformats.org/officeDocument/2006/relationships/theme" Target="../theme/theme3.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 Id="rId22" Type="http://schemas.openxmlformats.org/officeDocument/2006/relationships/slideLayout" Target="../slideLayouts/slideLayout41.xml"/><Relationship Id="rId27" Type="http://schemas.openxmlformats.org/officeDocument/2006/relationships/slideLayout" Target="../slideLayouts/slideLayout46.xml"/><Relationship Id="rId30" Type="http://schemas.openxmlformats.org/officeDocument/2006/relationships/slideLayout" Target="../slideLayouts/slideLayout4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theme" Target="../theme/theme4.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slideLayout" Target="../slideLayouts/slideLayout74.xml"/><Relationship Id="rId18" Type="http://schemas.openxmlformats.org/officeDocument/2006/relationships/slideLayout" Target="../slideLayouts/slideLayout79.xml"/><Relationship Id="rId26" Type="http://schemas.openxmlformats.org/officeDocument/2006/relationships/slideLayout" Target="../slideLayouts/slideLayout87.xml"/><Relationship Id="rId3" Type="http://schemas.openxmlformats.org/officeDocument/2006/relationships/slideLayout" Target="../slideLayouts/slideLayout64.xml"/><Relationship Id="rId21" Type="http://schemas.openxmlformats.org/officeDocument/2006/relationships/slideLayout" Target="../slideLayouts/slideLayout82.xml"/><Relationship Id="rId7" Type="http://schemas.openxmlformats.org/officeDocument/2006/relationships/slideLayout" Target="../slideLayouts/slideLayout68.xml"/><Relationship Id="rId12" Type="http://schemas.openxmlformats.org/officeDocument/2006/relationships/slideLayout" Target="../slideLayouts/slideLayout73.xml"/><Relationship Id="rId17" Type="http://schemas.openxmlformats.org/officeDocument/2006/relationships/slideLayout" Target="../slideLayouts/slideLayout78.xml"/><Relationship Id="rId25" Type="http://schemas.openxmlformats.org/officeDocument/2006/relationships/slideLayout" Target="../slideLayouts/slideLayout86.xml"/><Relationship Id="rId2" Type="http://schemas.openxmlformats.org/officeDocument/2006/relationships/slideLayout" Target="../slideLayouts/slideLayout63.xml"/><Relationship Id="rId16" Type="http://schemas.openxmlformats.org/officeDocument/2006/relationships/slideLayout" Target="../slideLayouts/slideLayout77.xml"/><Relationship Id="rId20" Type="http://schemas.openxmlformats.org/officeDocument/2006/relationships/slideLayout" Target="../slideLayouts/slideLayout81.xml"/><Relationship Id="rId29" Type="http://schemas.openxmlformats.org/officeDocument/2006/relationships/slideLayout" Target="../slideLayouts/slideLayout90.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24" Type="http://schemas.openxmlformats.org/officeDocument/2006/relationships/slideLayout" Target="../slideLayouts/slideLayout85.xml"/><Relationship Id="rId5" Type="http://schemas.openxmlformats.org/officeDocument/2006/relationships/slideLayout" Target="../slideLayouts/slideLayout66.xml"/><Relationship Id="rId15" Type="http://schemas.openxmlformats.org/officeDocument/2006/relationships/slideLayout" Target="../slideLayouts/slideLayout76.xml"/><Relationship Id="rId23" Type="http://schemas.openxmlformats.org/officeDocument/2006/relationships/slideLayout" Target="../slideLayouts/slideLayout84.xml"/><Relationship Id="rId28" Type="http://schemas.openxmlformats.org/officeDocument/2006/relationships/slideLayout" Target="../slideLayouts/slideLayout89.xml"/><Relationship Id="rId10" Type="http://schemas.openxmlformats.org/officeDocument/2006/relationships/slideLayout" Target="../slideLayouts/slideLayout71.xml"/><Relationship Id="rId19" Type="http://schemas.openxmlformats.org/officeDocument/2006/relationships/slideLayout" Target="../slideLayouts/slideLayout80.xml"/><Relationship Id="rId4" Type="http://schemas.openxmlformats.org/officeDocument/2006/relationships/slideLayout" Target="../slideLayouts/slideLayout65.xml"/><Relationship Id="rId9" Type="http://schemas.openxmlformats.org/officeDocument/2006/relationships/slideLayout" Target="../slideLayouts/slideLayout70.xml"/><Relationship Id="rId14" Type="http://schemas.openxmlformats.org/officeDocument/2006/relationships/slideLayout" Target="../slideLayouts/slideLayout75.xml"/><Relationship Id="rId22" Type="http://schemas.openxmlformats.org/officeDocument/2006/relationships/slideLayout" Target="../slideLayouts/slideLayout83.xml"/><Relationship Id="rId27" Type="http://schemas.openxmlformats.org/officeDocument/2006/relationships/slideLayout" Target="../slideLayouts/slideLayout88.xml"/><Relationship Id="rId30"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4922352"/>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Lst>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75832376"/>
      </p:ext>
    </p:extLst>
  </p:cSld>
  <p:clrMap bg1="lt1" tx1="dk1" bg2="lt2" tx2="dk2" accent1="accent1" accent2="accent2" accent3="accent3" accent4="accent4" accent5="accent5" accent6="accent6" hlink="hlink" folHlink="folHlink"/>
  <p:sldLayoutIdLst>
    <p:sldLayoutId id="2147483750" r:id="rId1"/>
  </p:sldLayoutIdLst>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46158181"/>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 id="2147483765" r:id="rId14"/>
    <p:sldLayoutId id="2147483766" r:id="rId15"/>
    <p:sldLayoutId id="2147483767" r:id="rId16"/>
    <p:sldLayoutId id="2147483768" r:id="rId17"/>
    <p:sldLayoutId id="2147483769" r:id="rId18"/>
    <p:sldLayoutId id="2147483770" r:id="rId19"/>
    <p:sldLayoutId id="2147483771" r:id="rId20"/>
    <p:sldLayoutId id="2147483772" r:id="rId21"/>
    <p:sldLayoutId id="2147483773" r:id="rId22"/>
    <p:sldLayoutId id="2147483774" r:id="rId23"/>
    <p:sldLayoutId id="2147483775" r:id="rId24"/>
    <p:sldLayoutId id="2147483776" r:id="rId25"/>
    <p:sldLayoutId id="2147483777" r:id="rId26"/>
    <p:sldLayoutId id="2147483778" r:id="rId27"/>
    <p:sldLayoutId id="2147483779" r:id="rId28"/>
    <p:sldLayoutId id="2147483782" r:id="rId29"/>
    <p:sldLayoutId id="2147483783" r:id="rId30"/>
  </p:sldLayoutIdLst>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solidFill>
            <a:schemeClr val="tx1">
              <a:alpha val="99000"/>
            </a:schemeClr>
          </a:soli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solidFill>
            <a:schemeClr val="tx1">
              <a:alpha val="99000"/>
            </a:schemeClr>
          </a:soli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solidFill>
            <a:schemeClr val="tx1">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527484092"/>
      </p:ext>
    </p:extLst>
  </p:cSld>
  <p:clrMap bg1="dk1" tx1="lt1" bg2="dk2" tx2="lt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Lst>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6"/>
            <a:ext cx="11652805" cy="899665"/>
          </a:xfrm>
          <a:prstGeom prst="rect">
            <a:avLst/>
          </a:prstGeom>
        </p:spPr>
        <p:txBody>
          <a:bodyPr vert="horz" wrap="square" lIns="143368" tIns="89605" rIns="143368" bIns="89605"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5" y="1189178"/>
            <a:ext cx="11650486" cy="2075394"/>
          </a:xfrm>
          <a:prstGeom prst="rect">
            <a:avLst/>
          </a:prstGeom>
        </p:spPr>
        <p:txBody>
          <a:bodyPr vert="horz" wrap="square" lIns="143368" tIns="89605" rIns="143368" bIns="89605"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93547742"/>
      </p:ext>
    </p:extLst>
  </p:cSld>
  <p:clrMap bg1="lt1" tx1="dk1" bg2="lt2" tx2="dk2" accent1="accent1" accent2="accent2" accent3="accent3" accent4="accent4" accent5="accent5" accent6="accent6" hlink="hlink" folHlink="fol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 id="2147483822" r:id="rId11"/>
    <p:sldLayoutId id="2147483823" r:id="rId12"/>
    <p:sldLayoutId id="2147483824" r:id="rId13"/>
    <p:sldLayoutId id="2147483825" r:id="rId14"/>
    <p:sldLayoutId id="2147483826" r:id="rId15"/>
    <p:sldLayoutId id="2147483827" r:id="rId16"/>
    <p:sldLayoutId id="2147483828" r:id="rId17"/>
    <p:sldLayoutId id="2147483829" r:id="rId18"/>
    <p:sldLayoutId id="2147483830" r:id="rId19"/>
    <p:sldLayoutId id="2147483831" r:id="rId20"/>
    <p:sldLayoutId id="2147483832" r:id="rId21"/>
    <p:sldLayoutId id="2147483833" r:id="rId22"/>
    <p:sldLayoutId id="2147483834" r:id="rId23"/>
    <p:sldLayoutId id="2147483835" r:id="rId24"/>
    <p:sldLayoutId id="2147483836" r:id="rId25"/>
    <p:sldLayoutId id="2147483837" r:id="rId26"/>
    <p:sldLayoutId id="2147483838" r:id="rId27"/>
    <p:sldLayoutId id="2147483839" r:id="rId28"/>
    <p:sldLayoutId id="2147483840" r:id="rId29"/>
  </p:sldLayoutIdLst>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txStyles>
    <p:titleStyle>
      <a:lvl1pPr algn="l" defTabSz="913749" rtl="0" eaLnBrk="1" latinLnBrk="0" hangingPunct="1">
        <a:lnSpc>
          <a:spcPct val="90000"/>
        </a:lnSpc>
        <a:spcBef>
          <a:spcPct val="0"/>
        </a:spcBef>
        <a:buNone/>
        <a:defRPr lang="en-US" sz="5298"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5918" marR="0" indent="-335918" algn="l" defTabSz="913749" rtl="0" eaLnBrk="1" fontAlgn="auto" latinLnBrk="0" hangingPunct="1">
        <a:lnSpc>
          <a:spcPct val="90000"/>
        </a:lnSpc>
        <a:spcBef>
          <a:spcPct val="20000"/>
        </a:spcBef>
        <a:spcAft>
          <a:spcPts val="0"/>
        </a:spcAft>
        <a:buClrTx/>
        <a:buSzPct val="90000"/>
        <a:buFont typeface="Arial" pitchFamily="34" charset="0"/>
        <a:buChar char="•"/>
        <a:tabLst/>
        <a:defRPr sz="3899" kern="1200" spc="0" baseline="0">
          <a:gradFill>
            <a:gsLst>
              <a:gs pos="1250">
                <a:schemeClr val="tx1"/>
              </a:gs>
              <a:gs pos="100000">
                <a:schemeClr val="tx1"/>
              </a:gs>
            </a:gsLst>
            <a:lin ang="5400000" scaled="0"/>
          </a:gradFill>
          <a:latin typeface="+mj-lt"/>
          <a:ea typeface="+mn-ea"/>
          <a:cs typeface="+mn-cs"/>
        </a:defRPr>
      </a:lvl1pPr>
      <a:lvl2pPr marL="572305" marR="0" indent="-236386" algn="l" defTabSz="913749" rtl="0" eaLnBrk="1" fontAlgn="auto" latinLnBrk="0" hangingPunct="1">
        <a:lnSpc>
          <a:spcPct val="90000"/>
        </a:lnSpc>
        <a:spcBef>
          <a:spcPct val="20000"/>
        </a:spcBef>
        <a:spcAft>
          <a:spcPts val="0"/>
        </a:spcAft>
        <a:buClrTx/>
        <a:buSzPct val="90000"/>
        <a:buFont typeface="Arial" pitchFamily="34" charset="0"/>
        <a:buChar char="•"/>
        <a:tabLst/>
        <a:defRPr sz="2399" kern="1200" spc="0" baseline="0">
          <a:gradFill>
            <a:gsLst>
              <a:gs pos="1250">
                <a:schemeClr val="tx1"/>
              </a:gs>
              <a:gs pos="100000">
                <a:schemeClr val="tx1"/>
              </a:gs>
            </a:gsLst>
            <a:lin ang="5400000" scaled="0"/>
          </a:gradFill>
          <a:latin typeface="+mn-lt"/>
          <a:ea typeface="+mn-ea"/>
          <a:cs typeface="+mn-cs"/>
        </a:defRPr>
      </a:lvl2pPr>
      <a:lvl3pPr marL="783808" marR="0" indent="-223946" algn="l" defTabSz="913749" rtl="0" eaLnBrk="1" fontAlgn="auto" latinLnBrk="0" hangingPunct="1">
        <a:lnSpc>
          <a:spcPct val="90000"/>
        </a:lnSpc>
        <a:spcBef>
          <a:spcPct val="20000"/>
        </a:spcBef>
        <a:spcAft>
          <a:spcPts val="0"/>
        </a:spcAft>
        <a:buClrTx/>
        <a:buSzPct val="90000"/>
        <a:buFont typeface="Arial" pitchFamily="34" charset="0"/>
        <a:buChar char="•"/>
        <a:tabLst/>
        <a:defRPr sz="1999" kern="1200" spc="0" baseline="0">
          <a:gradFill>
            <a:gsLst>
              <a:gs pos="1250">
                <a:schemeClr val="tx1"/>
              </a:gs>
              <a:gs pos="100000">
                <a:schemeClr val="tx1"/>
              </a:gs>
            </a:gsLst>
            <a:lin ang="5400000" scaled="0"/>
          </a:gradFill>
          <a:latin typeface="+mn-lt"/>
          <a:ea typeface="+mn-ea"/>
          <a:cs typeface="+mn-cs"/>
        </a:defRPr>
      </a:lvl3pPr>
      <a:lvl4pPr marL="1007754" marR="0" indent="-223946" algn="l" defTabSz="913749"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31698" marR="0" indent="-223946" algn="l" defTabSz="913749"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12809" indent="-228438" algn="l" defTabSz="91374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69685" indent="-228438" algn="l" defTabSz="91374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6561" indent="-228438" algn="l" defTabSz="91374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3435" indent="-228438" algn="l" defTabSz="913749"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3749" rtl="0" eaLnBrk="1" latinLnBrk="0" hangingPunct="1">
        <a:defRPr sz="1799" kern="1200">
          <a:solidFill>
            <a:schemeClr val="tx1"/>
          </a:solidFill>
          <a:latin typeface="+mn-lt"/>
          <a:ea typeface="+mn-ea"/>
          <a:cs typeface="+mn-cs"/>
        </a:defRPr>
      </a:lvl1pPr>
      <a:lvl2pPr marL="456874" algn="l" defTabSz="913749" rtl="0" eaLnBrk="1" latinLnBrk="0" hangingPunct="1">
        <a:defRPr sz="1799" kern="1200">
          <a:solidFill>
            <a:schemeClr val="tx1"/>
          </a:solidFill>
          <a:latin typeface="+mn-lt"/>
          <a:ea typeface="+mn-ea"/>
          <a:cs typeface="+mn-cs"/>
        </a:defRPr>
      </a:lvl2pPr>
      <a:lvl3pPr marL="913749" algn="l" defTabSz="913749" rtl="0" eaLnBrk="1" latinLnBrk="0" hangingPunct="1">
        <a:defRPr sz="1799" kern="1200">
          <a:solidFill>
            <a:schemeClr val="tx1"/>
          </a:solidFill>
          <a:latin typeface="+mn-lt"/>
          <a:ea typeface="+mn-ea"/>
          <a:cs typeface="+mn-cs"/>
        </a:defRPr>
      </a:lvl3pPr>
      <a:lvl4pPr marL="1370623" algn="l" defTabSz="913749" rtl="0" eaLnBrk="1" latinLnBrk="0" hangingPunct="1">
        <a:defRPr sz="1799" kern="1200">
          <a:solidFill>
            <a:schemeClr val="tx1"/>
          </a:solidFill>
          <a:latin typeface="+mn-lt"/>
          <a:ea typeface="+mn-ea"/>
          <a:cs typeface="+mn-cs"/>
        </a:defRPr>
      </a:lvl4pPr>
      <a:lvl5pPr marL="1827498" algn="l" defTabSz="913749" rtl="0" eaLnBrk="1" latinLnBrk="0" hangingPunct="1">
        <a:defRPr sz="1799" kern="1200">
          <a:solidFill>
            <a:schemeClr val="tx1"/>
          </a:solidFill>
          <a:latin typeface="+mn-lt"/>
          <a:ea typeface="+mn-ea"/>
          <a:cs typeface="+mn-cs"/>
        </a:defRPr>
      </a:lvl5pPr>
      <a:lvl6pPr marL="2284372" algn="l" defTabSz="913749" rtl="0" eaLnBrk="1" latinLnBrk="0" hangingPunct="1">
        <a:defRPr sz="1799" kern="1200">
          <a:solidFill>
            <a:schemeClr val="tx1"/>
          </a:solidFill>
          <a:latin typeface="+mn-lt"/>
          <a:ea typeface="+mn-ea"/>
          <a:cs typeface="+mn-cs"/>
        </a:defRPr>
      </a:lvl6pPr>
      <a:lvl7pPr marL="2741247" algn="l" defTabSz="913749" rtl="0" eaLnBrk="1" latinLnBrk="0" hangingPunct="1">
        <a:defRPr sz="1799" kern="1200">
          <a:solidFill>
            <a:schemeClr val="tx1"/>
          </a:solidFill>
          <a:latin typeface="+mn-lt"/>
          <a:ea typeface="+mn-ea"/>
          <a:cs typeface="+mn-cs"/>
        </a:defRPr>
      </a:lvl7pPr>
      <a:lvl8pPr marL="3198123" algn="l" defTabSz="913749" rtl="0" eaLnBrk="1" latinLnBrk="0" hangingPunct="1">
        <a:defRPr sz="1799" kern="1200">
          <a:solidFill>
            <a:schemeClr val="tx1"/>
          </a:solidFill>
          <a:latin typeface="+mn-lt"/>
          <a:ea typeface="+mn-ea"/>
          <a:cs typeface="+mn-cs"/>
        </a:defRPr>
      </a:lvl8pPr>
      <a:lvl9pPr marL="3654999" algn="l" defTabSz="913749"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288204" y="1055894"/>
            <a:ext cx="10329400" cy="1706144"/>
          </a:xfrm>
        </p:spPr>
        <p:txBody>
          <a:bodyPr/>
          <a:lstStyle/>
          <a:p>
            <a:r>
              <a:rPr lang="en-US" dirty="0" smtClean="0">
                <a:effectLst>
                  <a:outerShdw blurRad="38100" dist="38100" dir="2700000" algn="tl">
                    <a:srgbClr val="000000">
                      <a:alpha val="43137"/>
                    </a:srgbClr>
                  </a:outerShdw>
                </a:effectLst>
              </a:rPr>
              <a:t>Welcome</a:t>
            </a:r>
            <a:endParaRPr lang="en-US" dirty="0">
              <a:effectLst>
                <a:outerShdw blurRad="38100" dist="38100" dir="2700000" algn="tl">
                  <a:srgbClr val="000000">
                    <a:alpha val="43137"/>
                  </a:srgbClr>
                </a:outerShdw>
              </a:effectLst>
            </a:endParaRPr>
          </a:p>
        </p:txBody>
      </p:sp>
      <p:sp>
        <p:nvSpPr>
          <p:cNvPr id="3" name="Text Placeholder 2"/>
          <p:cNvSpPr>
            <a:spLocks noGrp="1"/>
          </p:cNvSpPr>
          <p:nvPr>
            <p:ph type="body" sz="quarter" idx="11"/>
          </p:nvPr>
        </p:nvSpPr>
        <p:spPr>
          <a:xfrm>
            <a:off x="288204" y="2338697"/>
            <a:ext cx="5454333" cy="332399"/>
          </a:xfrm>
        </p:spPr>
        <p:txBody>
          <a:bodyPr/>
          <a:lstStyle/>
          <a:p>
            <a:r>
              <a:rPr lang="en-US" dirty="0" smtClean="0"/>
              <a:t>Windows Azure </a:t>
            </a:r>
            <a:r>
              <a:rPr lang="en-US" dirty="0" err="1" smtClean="0"/>
              <a:t>Dev</a:t>
            </a:r>
            <a:r>
              <a:rPr lang="en-US" dirty="0" smtClean="0"/>
              <a:t> Camp</a:t>
            </a:r>
            <a:endParaRPr lang="en-US" dirty="0"/>
          </a:p>
        </p:txBody>
      </p:sp>
    </p:spTree>
    <p:extLst>
      <p:ext uri="{BB962C8B-B14F-4D97-AF65-F5344CB8AC3E}">
        <p14:creationId xmlns:p14="http://schemas.microsoft.com/office/powerpoint/2010/main" val="4029168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19111" y="1155969"/>
            <a:ext cx="4474919" cy="4431983"/>
          </a:xfrm>
        </p:spPr>
        <p:txBody>
          <a:bodyPr/>
          <a:lstStyle/>
          <a:p>
            <a:r>
              <a:rPr lang="en-US" dirty="0" smtClean="0">
                <a:solidFill>
                  <a:schemeClr val="tx1"/>
                </a:solidFill>
              </a:rPr>
              <a:t>Please connect to the Wi-Fi network </a:t>
            </a:r>
            <a:r>
              <a:rPr lang="en-US" dirty="0" smtClean="0">
                <a:solidFill>
                  <a:schemeClr val="tx1"/>
                </a:solidFill>
              </a:rPr>
              <a:t/>
            </a:r>
            <a:br>
              <a:rPr lang="en-US" dirty="0" smtClean="0">
                <a:solidFill>
                  <a:schemeClr val="tx1"/>
                </a:solidFill>
              </a:rPr>
            </a:br>
            <a:r>
              <a:rPr lang="en-US" dirty="0" smtClean="0">
                <a:solidFill>
                  <a:schemeClr val="tx1"/>
                </a:solidFill>
              </a:rPr>
              <a:t/>
            </a:r>
            <a:br>
              <a:rPr lang="en-US" dirty="0" smtClean="0">
                <a:solidFill>
                  <a:schemeClr val="tx1"/>
                </a:solidFill>
              </a:rPr>
            </a:br>
            <a:r>
              <a:rPr lang="en-US" dirty="0" smtClean="0">
                <a:solidFill>
                  <a:schemeClr val="tx1"/>
                </a:solidFill>
              </a:rPr>
              <a:t>SSID: 	</a:t>
            </a:r>
            <a:r>
              <a:rPr lang="en-US" dirty="0" smtClean="0">
                <a:solidFill>
                  <a:schemeClr val="tx1"/>
                </a:solidFill>
                <a:latin typeface="Consolas" panose="020B0609020204030204" pitchFamily="49" charset="0"/>
                <a:cs typeface="Consolas" panose="020B0609020204030204" pitchFamily="49" charset="0"/>
              </a:rPr>
              <a:t>MSFTGUEST</a:t>
            </a:r>
          </a:p>
          <a:p>
            <a:r>
              <a:rPr lang="en-US" dirty="0" smtClean="0">
                <a:solidFill>
                  <a:schemeClr val="tx1"/>
                </a:solidFill>
              </a:rPr>
              <a:t>USER:	</a:t>
            </a:r>
            <a:r>
              <a:rPr lang="en-US" dirty="0" err="1" smtClean="0">
                <a:solidFill>
                  <a:schemeClr val="tx1"/>
                </a:solidFill>
                <a:latin typeface="Consolas" panose="020B0609020204030204" pitchFamily="49" charset="0"/>
                <a:cs typeface="Consolas" panose="020B0609020204030204" pitchFamily="49" charset="0"/>
              </a:rPr>
              <a:t>usmsguest</a:t>
            </a:r>
            <a:r>
              <a:rPr lang="en-US" dirty="0" smtClean="0">
                <a:solidFill>
                  <a:schemeClr val="tx1"/>
                </a:solidFill>
              </a:rPr>
              <a:t/>
            </a:r>
            <a:br>
              <a:rPr lang="en-US" dirty="0" smtClean="0">
                <a:solidFill>
                  <a:schemeClr val="tx1"/>
                </a:solidFill>
              </a:rPr>
            </a:br>
            <a:r>
              <a:rPr lang="en-US" dirty="0" smtClean="0">
                <a:solidFill>
                  <a:schemeClr val="tx1"/>
                </a:solidFill>
              </a:rPr>
              <a:t>PDW:	</a:t>
            </a:r>
            <a:r>
              <a:rPr lang="en-US" dirty="0" smtClean="0">
                <a:solidFill>
                  <a:schemeClr val="tx1"/>
                </a:solidFill>
                <a:latin typeface="Consolas" panose="020B0609020204030204" pitchFamily="49" charset="0"/>
                <a:cs typeface="Consolas" panose="020B0609020204030204" pitchFamily="49" charset="0"/>
              </a:rPr>
              <a:t>Q98e864o</a:t>
            </a:r>
            <a:r>
              <a:rPr lang="en-US" dirty="0" smtClean="0">
                <a:solidFill>
                  <a:schemeClr val="tx1"/>
                </a:solidFill>
              </a:rPr>
              <a:t/>
            </a:r>
            <a:br>
              <a:rPr lang="en-US" dirty="0" smtClean="0">
                <a:solidFill>
                  <a:schemeClr val="tx1"/>
                </a:solidFill>
              </a:rPr>
            </a:br>
            <a:r>
              <a:rPr lang="en-US" dirty="0" smtClean="0">
                <a:solidFill>
                  <a:schemeClr val="tx1"/>
                </a:solidFill>
              </a:rPr>
              <a:t>                 </a:t>
            </a:r>
            <a:r>
              <a:rPr lang="en-US" sz="2400" dirty="0" smtClean="0">
                <a:solidFill>
                  <a:schemeClr val="tx1"/>
                </a:solidFill>
              </a:rPr>
              <a:t>(case sensitive)</a:t>
            </a:r>
            <a:endParaRPr lang="en-US" sz="3600" dirty="0" smtClean="0">
              <a:solidFill>
                <a:schemeClr val="tx1"/>
              </a:solidFill>
            </a:endParaRPr>
          </a:p>
          <a:p>
            <a:endParaRPr lang="en-US" dirty="0">
              <a:solidFill>
                <a:schemeClr val="tx1"/>
              </a:solidFill>
            </a:endParaRPr>
          </a:p>
          <a:p>
            <a:r>
              <a:rPr lang="en-US" dirty="0" smtClean="0">
                <a:solidFill>
                  <a:schemeClr val="tx1"/>
                </a:solidFill>
              </a:rPr>
              <a:t>You will need to open a browser to connect.</a:t>
            </a:r>
            <a:endParaRPr lang="en-US" dirty="0">
              <a:solidFill>
                <a:schemeClr val="tx1"/>
              </a:solidFill>
            </a:endParaRPr>
          </a:p>
        </p:txBody>
      </p:sp>
      <p:sp>
        <p:nvSpPr>
          <p:cNvPr id="7" name="Title 6"/>
          <p:cNvSpPr>
            <a:spLocks noGrp="1"/>
          </p:cNvSpPr>
          <p:nvPr>
            <p:ph type="title"/>
          </p:nvPr>
        </p:nvSpPr>
        <p:spPr/>
        <p:txBody>
          <a:bodyPr/>
          <a:lstStyle/>
          <a:p>
            <a:r>
              <a:rPr lang="en-US" dirty="0" smtClean="0">
                <a:solidFill>
                  <a:schemeClr val="tx1"/>
                </a:solidFill>
              </a:rPr>
              <a:t>Wi-Fi</a:t>
            </a:r>
            <a:endParaRPr lang="en-US" dirty="0">
              <a:solidFill>
                <a:schemeClr val="tx1"/>
              </a:solidFill>
            </a:endParaRPr>
          </a:p>
        </p:txBody>
      </p:sp>
      <p:sp>
        <p:nvSpPr>
          <p:cNvPr id="2" name="Rectangle 1"/>
          <p:cNvSpPr/>
          <p:nvPr/>
        </p:nvSpPr>
        <p:spPr bwMode="auto">
          <a:xfrm>
            <a:off x="7760677" y="456332"/>
            <a:ext cx="3907448" cy="450166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smtClean="0">
                <a:gradFill>
                  <a:gsLst>
                    <a:gs pos="0">
                      <a:srgbClr val="FFFFFF"/>
                    </a:gs>
                    <a:gs pos="100000">
                      <a:srgbClr val="FFFFFF"/>
                    </a:gs>
                  </a:gsLst>
                  <a:lin ang="5400000" scaled="0"/>
                </a:gradFill>
              </a:rPr>
              <a:t>PLEASE…</a:t>
            </a:r>
            <a:br>
              <a:rPr lang="en-US" sz="2800" dirty="0" smtClean="0">
                <a:gradFill>
                  <a:gsLst>
                    <a:gs pos="0">
                      <a:srgbClr val="FFFFFF"/>
                    </a:gs>
                    <a:gs pos="100000">
                      <a:srgbClr val="FFFFFF"/>
                    </a:gs>
                  </a:gsLst>
                  <a:lin ang="5400000" scaled="0"/>
                </a:gradFill>
              </a:rPr>
            </a:br>
            <a:endParaRPr lang="en-US" sz="2800" dirty="0" smtClean="0">
              <a:gradFill>
                <a:gsLst>
                  <a:gs pos="0">
                    <a:srgbClr val="FFFFFF"/>
                  </a:gs>
                  <a:gs pos="100000">
                    <a:srgbClr val="FFFFFF"/>
                  </a:gs>
                </a:gsLst>
                <a:lin ang="5400000" scaled="0"/>
              </a:gradFill>
            </a:endParaRPr>
          </a:p>
          <a:p>
            <a:pPr algn="ctr" defTabSz="914099" fontAlgn="base">
              <a:spcBef>
                <a:spcPct val="0"/>
              </a:spcBef>
              <a:spcAft>
                <a:spcPct val="0"/>
              </a:spcAft>
            </a:pPr>
            <a:r>
              <a:rPr lang="en-US" sz="4800" dirty="0" smtClean="0">
                <a:gradFill>
                  <a:gsLst>
                    <a:gs pos="0">
                      <a:srgbClr val="FFFFFF"/>
                    </a:gs>
                    <a:gs pos="100000">
                      <a:srgbClr val="FFFFFF"/>
                    </a:gs>
                  </a:gsLst>
                  <a:lin ang="5400000" scaled="0"/>
                </a:gradFill>
              </a:rPr>
              <a:t>DO NOT USE </a:t>
            </a:r>
          </a:p>
          <a:p>
            <a:pPr algn="ctr" defTabSz="914099" fontAlgn="base">
              <a:spcBef>
                <a:spcPct val="0"/>
              </a:spcBef>
              <a:spcAft>
                <a:spcPct val="0"/>
              </a:spcAft>
            </a:pPr>
            <a:r>
              <a:rPr lang="en-US" sz="4800" dirty="0" smtClean="0">
                <a:gradFill>
                  <a:gsLst>
                    <a:gs pos="0">
                      <a:srgbClr val="FFFFFF"/>
                    </a:gs>
                    <a:gs pos="100000">
                      <a:srgbClr val="FFFFFF"/>
                    </a:gs>
                  </a:gsLst>
                  <a:lin ang="5400000" scaled="0"/>
                </a:gradFill>
              </a:rPr>
              <a:t>MSFTOPEN</a:t>
            </a:r>
          </a:p>
          <a:p>
            <a:pPr algn="ctr" defTabSz="914099" fontAlgn="base">
              <a:spcBef>
                <a:spcPct val="0"/>
              </a:spcBef>
              <a:spcAft>
                <a:spcPct val="0"/>
              </a:spcAft>
            </a:pPr>
            <a:endParaRPr lang="en-US" sz="2800" dirty="0">
              <a:gradFill>
                <a:gsLst>
                  <a:gs pos="0">
                    <a:srgbClr val="FFFFFF"/>
                  </a:gs>
                  <a:gs pos="100000">
                    <a:srgbClr val="FFFFFF"/>
                  </a:gs>
                </a:gsLst>
                <a:lin ang="5400000" scaled="0"/>
              </a:gradFill>
            </a:endParaRPr>
          </a:p>
          <a:p>
            <a:pPr algn="ctr" defTabSz="914099" fontAlgn="base">
              <a:spcBef>
                <a:spcPct val="0"/>
              </a:spcBef>
              <a:spcAft>
                <a:spcPct val="0"/>
              </a:spcAft>
            </a:pPr>
            <a:r>
              <a:rPr lang="en-US" sz="2800" dirty="0" smtClean="0">
                <a:gradFill>
                  <a:gsLst>
                    <a:gs pos="0">
                      <a:srgbClr val="FFFFFF"/>
                    </a:gs>
                    <a:gs pos="100000">
                      <a:srgbClr val="FFFFFF"/>
                    </a:gs>
                  </a:gsLst>
                  <a:lin ang="5400000" scaled="0"/>
                </a:gradFill>
              </a:rPr>
              <a:t>WE ARE USING IT FOR THE LIVE STREAM!</a:t>
            </a:r>
            <a:endParaRPr lang="en-US" sz="28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806414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5" name="Rectangle 4"/>
          <p:cNvSpPr/>
          <p:nvPr/>
        </p:nvSpPr>
        <p:spPr bwMode="auto">
          <a:xfrm>
            <a:off x="0" y="0"/>
            <a:ext cx="12188825" cy="6858000"/>
          </a:xfrm>
          <a:prstGeom prst="rect">
            <a:avLst/>
          </a:prstGeom>
          <a:gradFill>
            <a:gsLst>
              <a:gs pos="0">
                <a:schemeClr val="accent1">
                  <a:lumMod val="5000"/>
                  <a:lumOff val="95000"/>
                  <a:alpha val="0"/>
                </a:schemeClr>
              </a:gs>
              <a:gs pos="100000">
                <a:schemeClr val="bg1">
                  <a:alpha val="7500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4" name="Text Placeholder 4"/>
          <p:cNvSpPr>
            <a:spLocks noGrp="1"/>
          </p:cNvSpPr>
          <p:nvPr>
            <p:ph type="body" sz="quarter" idx="10"/>
          </p:nvPr>
        </p:nvSpPr>
        <p:spPr>
          <a:xfrm>
            <a:off x="6696635" y="1424902"/>
            <a:ext cx="5351930" cy="4764381"/>
          </a:xfrm>
        </p:spPr>
        <p:txBody>
          <a:bodyPr/>
          <a:lstStyle/>
          <a:p>
            <a:r>
              <a:rPr lang="en-US" sz="4400" dirty="0" smtClean="0">
                <a:solidFill>
                  <a:schemeClr val="tx1"/>
                </a:solidFill>
              </a:rPr>
              <a:t>What’s with the cameras?</a:t>
            </a:r>
          </a:p>
          <a:p>
            <a:endParaRPr lang="en-US" dirty="0">
              <a:solidFill>
                <a:schemeClr val="tx1"/>
              </a:solidFill>
            </a:endParaRPr>
          </a:p>
          <a:p>
            <a:r>
              <a:rPr lang="en-US" dirty="0" smtClean="0">
                <a:solidFill>
                  <a:schemeClr val="tx1"/>
                </a:solidFill>
              </a:rPr>
              <a:t>Today’s event will be </a:t>
            </a:r>
            <a:br>
              <a:rPr lang="en-US" dirty="0" smtClean="0">
                <a:solidFill>
                  <a:schemeClr val="tx1"/>
                </a:solidFill>
              </a:rPr>
            </a:br>
            <a:r>
              <a:rPr lang="en-US" dirty="0" smtClean="0">
                <a:solidFill>
                  <a:schemeClr val="tx1"/>
                </a:solidFill>
              </a:rPr>
              <a:t>live-streamed!  </a:t>
            </a:r>
            <a:endParaRPr lang="en-US" dirty="0">
              <a:solidFill>
                <a:schemeClr val="tx1"/>
              </a:solidFill>
            </a:endParaRPr>
          </a:p>
          <a:p>
            <a:endParaRPr lang="en-US" dirty="0" smtClean="0">
              <a:solidFill>
                <a:schemeClr val="tx1"/>
              </a:solidFill>
            </a:endParaRPr>
          </a:p>
          <a:p>
            <a:r>
              <a:rPr lang="en-US" dirty="0" smtClean="0">
                <a:solidFill>
                  <a:schemeClr val="tx1"/>
                </a:solidFill>
              </a:rPr>
              <a:t>Feel free to share the link:</a:t>
            </a:r>
          </a:p>
          <a:p>
            <a:r>
              <a:rPr lang="en-US" dirty="0" smtClean="0">
                <a:solidFill>
                  <a:schemeClr val="tx1"/>
                </a:solidFill>
              </a:rPr>
              <a:t/>
            </a:r>
            <a:br>
              <a:rPr lang="en-US" dirty="0" smtClean="0">
                <a:solidFill>
                  <a:schemeClr val="tx1"/>
                </a:solidFill>
              </a:rPr>
            </a:br>
            <a:r>
              <a:rPr lang="en-US" dirty="0" smtClean="0">
                <a:solidFill>
                  <a:schemeClr val="tx1"/>
                </a:solidFill>
              </a:rPr>
              <a:t>http://aka.ms/devcamponline</a:t>
            </a:r>
            <a:endParaRPr lang="en-US" dirty="0">
              <a:solidFill>
                <a:schemeClr val="tx1"/>
              </a:solidFill>
            </a:endParaRPr>
          </a:p>
        </p:txBody>
      </p:sp>
    </p:spTree>
    <p:extLst>
      <p:ext uri="{BB962C8B-B14F-4D97-AF65-F5344CB8AC3E}">
        <p14:creationId xmlns:p14="http://schemas.microsoft.com/office/powerpoint/2010/main" val="1855203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Today's Schedule</a:t>
            </a:r>
            <a:endParaRPr lang="en-US" dirty="0">
              <a:solidFill>
                <a:schemeClr val="bg1"/>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2843232496"/>
              </p:ext>
            </p:extLst>
          </p:nvPr>
        </p:nvGraphicFramePr>
        <p:xfrm>
          <a:off x="519112" y="1101811"/>
          <a:ext cx="5714047" cy="3009957"/>
        </p:xfrm>
        <a:graphic>
          <a:graphicData uri="http://schemas.openxmlformats.org/drawingml/2006/table">
            <a:tbl>
              <a:tblPr firstRow="1" firstCol="1" bandRow="1">
                <a:tableStyleId>{AF606853-7671-496A-8E4F-DF71F8EC918B}</a:tableStyleId>
              </a:tblPr>
              <a:tblGrid>
                <a:gridCol w="1422752"/>
                <a:gridCol w="4291295"/>
              </a:tblGrid>
              <a:tr h="214604">
                <a:tc>
                  <a:txBody>
                    <a:bodyPr/>
                    <a:lstStyle/>
                    <a:p>
                      <a:pPr marL="0" marR="0">
                        <a:spcBef>
                          <a:spcPts val="0"/>
                        </a:spcBef>
                        <a:spcAft>
                          <a:spcPts val="0"/>
                        </a:spcAft>
                      </a:pPr>
                      <a:r>
                        <a:rPr lang="en-US" sz="1000" dirty="0">
                          <a:effectLst/>
                        </a:rPr>
                        <a:t>Time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a:effectLst/>
                        </a:rPr>
                        <a:t>Activity / Session Title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286139">
                <a:tc>
                  <a:txBody>
                    <a:bodyPr/>
                    <a:lstStyle/>
                    <a:p>
                      <a:pPr marL="0" marR="0">
                        <a:spcBef>
                          <a:spcPts val="0"/>
                        </a:spcBef>
                        <a:spcAft>
                          <a:spcPts val="0"/>
                        </a:spcAft>
                      </a:pPr>
                      <a:r>
                        <a:rPr lang="en-US" sz="1000" dirty="0" smtClean="0">
                          <a:effectLst/>
                        </a:rPr>
                        <a:t>8:15am </a:t>
                      </a:r>
                      <a:r>
                        <a:rPr lang="en-US" sz="1000" dirty="0">
                          <a:effectLst/>
                        </a:rPr>
                        <a:t>– 9:00am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a:effectLst/>
                        </a:rPr>
                        <a:t>Guest arrival, Registration, Continental Breakfast, Guest setup</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45291">
                <a:tc>
                  <a:txBody>
                    <a:bodyPr/>
                    <a:lstStyle/>
                    <a:p>
                      <a:pPr marL="0" marR="0">
                        <a:spcBef>
                          <a:spcPts val="0"/>
                        </a:spcBef>
                        <a:spcAft>
                          <a:spcPts val="0"/>
                        </a:spcAft>
                      </a:pPr>
                      <a:r>
                        <a:rPr lang="en-US" sz="1000" dirty="0">
                          <a:effectLst/>
                        </a:rPr>
                        <a:t>9:00am – </a:t>
                      </a:r>
                      <a:r>
                        <a:rPr lang="en-US" sz="1000" dirty="0" smtClean="0">
                          <a:effectLst/>
                        </a:rPr>
                        <a:t>9:30am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smtClean="0">
                          <a:effectLst/>
                        </a:rPr>
                        <a:t>Windows Azure Technical Overview</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93457">
                <a:tc>
                  <a:txBody>
                    <a:bodyPr/>
                    <a:lstStyle/>
                    <a:p>
                      <a:pPr marL="0" marR="0">
                        <a:spcBef>
                          <a:spcPts val="0"/>
                        </a:spcBef>
                        <a:spcAft>
                          <a:spcPts val="0"/>
                        </a:spcAft>
                      </a:pPr>
                      <a:r>
                        <a:rPr lang="en-US" sz="1000" dirty="0" smtClean="0">
                          <a:effectLst/>
                        </a:rPr>
                        <a:t>9:30am </a:t>
                      </a:r>
                      <a:r>
                        <a:rPr lang="en-US" sz="1000">
                          <a:effectLst/>
                        </a:rPr>
                        <a:t>– </a:t>
                      </a:r>
                      <a:r>
                        <a:rPr lang="en-US" sz="1000" smtClean="0">
                          <a:effectLst/>
                        </a:rPr>
                        <a:t>10:30am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smtClean="0">
                          <a:solidFill>
                            <a:schemeClr val="bg1"/>
                          </a:solidFill>
                          <a:effectLst>
                            <a:outerShdw blurRad="38100" dist="38100" dir="2700000" algn="tl">
                              <a:srgbClr val="000000">
                                <a:alpha val="43137"/>
                              </a:srgbClr>
                            </a:outerShdw>
                          </a:effectLst>
                        </a:rPr>
                        <a:t>A look at the Modern Principles</a:t>
                      </a:r>
                      <a:endParaRPr lang="en-US" sz="1100" dirty="0">
                        <a:effectLst/>
                      </a:endParaRPr>
                    </a:p>
                  </a:txBody>
                  <a:tcPr/>
                </a:tc>
              </a:tr>
              <a:tr h="342770">
                <a:tc>
                  <a:txBody>
                    <a:bodyPr/>
                    <a:lstStyle/>
                    <a:p>
                      <a:pPr marL="0" marR="0">
                        <a:spcBef>
                          <a:spcPts val="0"/>
                        </a:spcBef>
                        <a:spcAft>
                          <a:spcPts val="0"/>
                        </a:spcAft>
                      </a:pPr>
                      <a:r>
                        <a:rPr lang="en-US" sz="1100" dirty="0" smtClean="0">
                          <a:effectLst/>
                          <a:latin typeface="Calibri" panose="020F0502020204030204" pitchFamily="34" charset="0"/>
                          <a:ea typeface="Calibri" panose="020F0502020204030204" pitchFamily="34" charset="0"/>
                          <a:cs typeface="Times New Roman" panose="02020603050405020304" pitchFamily="18" charset="0"/>
                        </a:rPr>
                        <a:t>10:30am-10:45am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100" dirty="0" smtClean="0">
                          <a:effectLst/>
                        </a:rPr>
                        <a:t>Break</a:t>
                      </a:r>
                      <a:endParaRPr lang="en-US" sz="1100" dirty="0">
                        <a:effectLst/>
                      </a:endParaRPr>
                    </a:p>
                  </a:txBody>
                  <a:tcPr/>
                </a:tc>
              </a:tr>
              <a:tr h="348136">
                <a:tc>
                  <a:txBody>
                    <a:bodyPr/>
                    <a:lstStyle/>
                    <a:p>
                      <a:pPr marL="0" marR="0">
                        <a:spcBef>
                          <a:spcPts val="0"/>
                        </a:spcBef>
                        <a:spcAft>
                          <a:spcPts val="0"/>
                        </a:spcAft>
                      </a:pPr>
                      <a:r>
                        <a:rPr lang="en-US" sz="1000" dirty="0" smtClean="0">
                          <a:effectLst/>
                        </a:rPr>
                        <a:t>10:45am – 11:45pm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smtClean="0">
                          <a:effectLst/>
                        </a:rPr>
                        <a:t>Introduction to Modern Dev/Test Practices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49284">
                <a:tc>
                  <a:txBody>
                    <a:bodyPr/>
                    <a:lstStyle/>
                    <a:p>
                      <a:pPr marL="0" marR="0">
                        <a:spcBef>
                          <a:spcPts val="0"/>
                        </a:spcBef>
                        <a:spcAft>
                          <a:spcPts val="0"/>
                        </a:spcAft>
                      </a:pPr>
                      <a:r>
                        <a:rPr lang="en-US" sz="1000" dirty="0" smtClean="0">
                          <a:effectLst/>
                        </a:rPr>
                        <a:t>11:45pm </a:t>
                      </a:r>
                      <a:r>
                        <a:rPr lang="en-US" sz="1000" dirty="0">
                          <a:effectLst/>
                        </a:rPr>
                        <a:t>– </a:t>
                      </a:r>
                      <a:r>
                        <a:rPr lang="en-US" sz="1000" dirty="0" smtClean="0">
                          <a:effectLst/>
                        </a:rPr>
                        <a:t>12:00pm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smtClean="0">
                          <a:effectLst/>
                        </a:rPr>
                        <a:t>Live Stream Wrap-Up and Additional </a:t>
                      </a:r>
                      <a:r>
                        <a:rPr lang="en-US" sz="1000" dirty="0" err="1" smtClean="0">
                          <a:effectLst/>
                        </a:rPr>
                        <a:t>Resrouces</a:t>
                      </a:r>
                      <a:endParaRPr lang="en-US" sz="1100" dirty="0">
                        <a:effectLst/>
                      </a:endParaRPr>
                    </a:p>
                  </a:txBody>
                  <a:tcPr/>
                </a:tc>
              </a:tr>
              <a:tr h="348136">
                <a:tc>
                  <a:txBody>
                    <a:bodyPr/>
                    <a:lstStyle/>
                    <a:p>
                      <a:pPr marL="0" marR="0">
                        <a:spcBef>
                          <a:spcPts val="0"/>
                        </a:spcBef>
                        <a:spcAft>
                          <a:spcPts val="0"/>
                        </a:spcAft>
                      </a:pPr>
                      <a:r>
                        <a:rPr lang="en-US" sz="1000" dirty="0" smtClean="0">
                          <a:effectLst/>
                        </a:rPr>
                        <a:t>12:00pm-4:00pm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marL="0" marR="0">
                        <a:spcBef>
                          <a:spcPts val="0"/>
                        </a:spcBef>
                        <a:spcAft>
                          <a:spcPts val="0"/>
                        </a:spcAft>
                      </a:pPr>
                      <a:r>
                        <a:rPr lang="en-US" sz="1000" dirty="0" smtClean="0">
                          <a:effectLst/>
                        </a:rPr>
                        <a:t>Lunch for</a:t>
                      </a:r>
                      <a:r>
                        <a:rPr lang="en-US" sz="1000" baseline="0" dirty="0" smtClean="0">
                          <a:effectLst/>
                        </a:rPr>
                        <a:t> on-site attendees</a:t>
                      </a:r>
                      <a:br>
                        <a:rPr lang="en-US" sz="1000" baseline="0" dirty="0" smtClean="0">
                          <a:effectLst/>
                        </a:rPr>
                      </a:br>
                      <a:r>
                        <a:rPr lang="en-US" sz="1000" baseline="0" dirty="0" smtClean="0">
                          <a:effectLst/>
                        </a:rPr>
                        <a:t/>
                      </a:r>
                      <a:br>
                        <a:rPr lang="en-US" sz="1000" baseline="0" dirty="0" smtClean="0">
                          <a:effectLst/>
                        </a:rPr>
                      </a:br>
                      <a:r>
                        <a:rPr lang="en-US" sz="1000" baseline="0" dirty="0" smtClean="0">
                          <a:effectLst/>
                        </a:rPr>
                        <a:t>Open lab time.  Attendees can work on labs from the </a:t>
                      </a:r>
                      <a:r>
                        <a:rPr lang="en-US" sz="1000" b="1" baseline="0" dirty="0" smtClean="0">
                          <a:effectLst/>
                        </a:rPr>
                        <a:t>http://aka.ms/bslabs</a:t>
                      </a:r>
                      <a:r>
                        <a:rPr lang="en-US" sz="1000" baseline="0" dirty="0" smtClean="0">
                          <a:effectLst/>
                        </a:rPr>
                        <a:t> download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bl>
          </a:graphicData>
        </a:graphic>
      </p:graphicFrame>
    </p:spTree>
    <p:extLst>
      <p:ext uri="{BB962C8B-B14F-4D97-AF65-F5344CB8AC3E}">
        <p14:creationId xmlns:p14="http://schemas.microsoft.com/office/powerpoint/2010/main" val="38293055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0" y="0"/>
            <a:ext cx="12188825" cy="6858000"/>
          </a:xfrm>
          <a:prstGeom prst="rect">
            <a:avLst/>
          </a:prstGeom>
          <a:gradFill>
            <a:gsLst>
              <a:gs pos="0">
                <a:schemeClr val="accent1">
                  <a:lumMod val="5000"/>
                  <a:lumOff val="95000"/>
                  <a:alpha val="75000"/>
                </a:schemeClr>
              </a:gs>
              <a:gs pos="100000">
                <a:schemeClr val="bg1">
                  <a:alpha val="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1"/>
          <p:cNvSpPr>
            <a:spLocks noGrp="1"/>
          </p:cNvSpPr>
          <p:nvPr>
            <p:ph type="title"/>
          </p:nvPr>
        </p:nvSpPr>
        <p:spPr>
          <a:xfrm>
            <a:off x="519112" y="228600"/>
            <a:ext cx="11149013" cy="747897"/>
          </a:xfrm>
        </p:spPr>
        <p:txBody>
          <a:bodyPr/>
          <a:lstStyle/>
          <a:p>
            <a:r>
              <a:rPr lang="en-US" dirty="0" smtClean="0">
                <a:solidFill>
                  <a:sysClr val="windowText" lastClr="000000"/>
                </a:solidFill>
              </a:rPr>
              <a:t>How to get started</a:t>
            </a:r>
            <a:endParaRPr lang="en-US" dirty="0">
              <a:solidFill>
                <a:sysClr val="windowText" lastClr="000000"/>
              </a:solidFill>
            </a:endParaRPr>
          </a:p>
        </p:txBody>
      </p:sp>
      <p:sp>
        <p:nvSpPr>
          <p:cNvPr id="6" name="Rectangle 5"/>
          <p:cNvSpPr/>
          <p:nvPr/>
        </p:nvSpPr>
        <p:spPr>
          <a:xfrm>
            <a:off x="519112" y="1205097"/>
            <a:ext cx="6092825" cy="2062103"/>
          </a:xfrm>
          <a:prstGeom prst="rect">
            <a:avLst/>
          </a:prstGeom>
        </p:spPr>
        <p:txBody>
          <a:bodyPr>
            <a:spAutoFit/>
          </a:bodyPr>
          <a:lstStyle/>
          <a:p>
            <a:pPr marL="746125" indent="-742950">
              <a:buAutoNum type="arabicPeriod"/>
            </a:pPr>
            <a:r>
              <a:rPr lang="en-US" sz="3200" dirty="0">
                <a:solidFill>
                  <a:sysClr val="windowText" lastClr="000000"/>
                </a:solidFill>
              </a:rPr>
              <a:t>Get free trial</a:t>
            </a:r>
            <a:br>
              <a:rPr lang="en-US" sz="3200" dirty="0">
                <a:solidFill>
                  <a:sysClr val="windowText" lastClr="000000"/>
                </a:solidFill>
              </a:rPr>
            </a:br>
            <a:r>
              <a:rPr lang="en-US" sz="3200" dirty="0">
                <a:solidFill>
                  <a:schemeClr val="accent5"/>
                </a:solidFill>
                <a:effectLst>
                  <a:outerShdw blurRad="38100" dist="38100" dir="2700000" algn="tl">
                    <a:srgbClr val="000000">
                      <a:alpha val="43137"/>
                    </a:srgbClr>
                  </a:outerShdw>
                </a:effectLst>
              </a:rPr>
              <a:t>aka.ms/</a:t>
            </a:r>
            <a:r>
              <a:rPr lang="en-US" sz="3200" dirty="0" err="1">
                <a:solidFill>
                  <a:schemeClr val="accent5"/>
                </a:solidFill>
                <a:effectLst>
                  <a:outerShdw blurRad="38100" dist="38100" dir="2700000" algn="tl">
                    <a:srgbClr val="000000">
                      <a:alpha val="43137"/>
                    </a:srgbClr>
                  </a:outerShdw>
                </a:effectLst>
              </a:rPr>
              <a:t>AzureCampsTrial</a:t>
            </a:r>
            <a:endParaRPr lang="en-US" sz="3200" dirty="0">
              <a:solidFill>
                <a:schemeClr val="accent5"/>
              </a:solidFill>
              <a:effectLst>
                <a:outerShdw blurRad="38100" dist="38100" dir="2700000" algn="tl">
                  <a:srgbClr val="000000">
                    <a:alpha val="43137"/>
                  </a:srgbClr>
                </a:outerShdw>
              </a:effectLst>
            </a:endParaRPr>
          </a:p>
          <a:p>
            <a:pPr marL="746125" indent="-742950">
              <a:buAutoNum type="arabicPeriod"/>
            </a:pPr>
            <a:r>
              <a:rPr lang="en-US" sz="3200" dirty="0">
                <a:solidFill>
                  <a:sysClr val="windowText" lastClr="000000"/>
                </a:solidFill>
              </a:rPr>
              <a:t>Download lab materials</a:t>
            </a:r>
            <a:br>
              <a:rPr lang="en-US" sz="3200" dirty="0">
                <a:solidFill>
                  <a:sysClr val="windowText" lastClr="000000"/>
                </a:solidFill>
              </a:rPr>
            </a:br>
            <a:r>
              <a:rPr lang="en-US" sz="3200" dirty="0">
                <a:solidFill>
                  <a:schemeClr val="accent5"/>
                </a:solidFill>
                <a:effectLst>
                  <a:outerShdw blurRad="38100" dist="38100" dir="2700000" algn="tl">
                    <a:srgbClr val="000000">
                      <a:alpha val="43137"/>
                    </a:srgbClr>
                  </a:outerShdw>
                </a:effectLst>
              </a:rPr>
              <a:t>aka.ms/</a:t>
            </a:r>
            <a:r>
              <a:rPr lang="en-US" sz="3200" dirty="0" err="1">
                <a:solidFill>
                  <a:schemeClr val="accent5"/>
                </a:solidFill>
                <a:effectLst>
                  <a:outerShdw blurRad="38100" dist="38100" dir="2700000" algn="tl">
                    <a:srgbClr val="000000">
                      <a:alpha val="43137"/>
                    </a:srgbClr>
                  </a:outerShdw>
                </a:effectLst>
              </a:rPr>
              <a:t>BSlabs</a:t>
            </a:r>
            <a:endParaRPr lang="en-US" sz="32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535741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Labs</a:t>
            </a:r>
            <a:endParaRPr lang="en-US" dirty="0">
              <a:solidFill>
                <a:schemeClr val="bg1"/>
              </a:solidFill>
            </a:endParaRPr>
          </a:p>
        </p:txBody>
      </p:sp>
      <p:sp>
        <p:nvSpPr>
          <p:cNvPr id="5" name="Text Placeholder 4"/>
          <p:cNvSpPr>
            <a:spLocks noGrp="1"/>
          </p:cNvSpPr>
          <p:nvPr>
            <p:ph type="body" sz="quarter" idx="10"/>
          </p:nvPr>
        </p:nvSpPr>
        <p:spPr>
          <a:xfrm>
            <a:off x="6812692" y="1250090"/>
            <a:ext cx="5151995" cy="4431983"/>
          </a:xfrm>
        </p:spPr>
        <p:txBody>
          <a:bodyPr/>
          <a:lstStyle/>
          <a:p>
            <a:r>
              <a:rPr lang="en-US" b="1" dirty="0" smtClean="0">
                <a:solidFill>
                  <a:schemeClr val="bg1"/>
                </a:solidFill>
                <a:effectLst>
                  <a:outerShdw blurRad="38100" dist="38100" dir="2700000" algn="tl">
                    <a:srgbClr val="000000">
                      <a:alpha val="43137"/>
                    </a:srgbClr>
                  </a:outerShdw>
                </a:effectLst>
              </a:rPr>
              <a:t>The hands-on labs are available at </a:t>
            </a:r>
            <a:br>
              <a:rPr lang="en-US" b="1" dirty="0" smtClean="0">
                <a:solidFill>
                  <a:schemeClr val="bg1"/>
                </a:solidFill>
                <a:effectLst>
                  <a:outerShdw blurRad="38100" dist="38100" dir="2700000" algn="tl">
                    <a:srgbClr val="000000">
                      <a:alpha val="43137"/>
                    </a:srgbClr>
                  </a:outerShdw>
                </a:effectLst>
              </a:rPr>
            </a:br>
            <a:r>
              <a:rPr lang="en-US" b="1" dirty="0" smtClean="0">
                <a:solidFill>
                  <a:schemeClr val="bg1"/>
                </a:solidFill>
                <a:effectLst>
                  <a:outerShdw blurRad="38100" dist="38100" dir="2700000" algn="tl">
                    <a:srgbClr val="000000">
                      <a:alpha val="43137"/>
                    </a:srgbClr>
                  </a:outerShdw>
                </a:effectLst>
              </a:rPr>
              <a:t/>
            </a:r>
            <a:br>
              <a:rPr lang="en-US" b="1" dirty="0" smtClean="0">
                <a:solidFill>
                  <a:schemeClr val="bg1"/>
                </a:solidFill>
                <a:effectLst>
                  <a:outerShdw blurRad="38100" dist="38100" dir="2700000" algn="tl">
                    <a:srgbClr val="000000">
                      <a:alpha val="43137"/>
                    </a:srgbClr>
                  </a:outerShdw>
                </a:effectLst>
              </a:rPr>
            </a:br>
            <a:r>
              <a:rPr lang="en-US" b="1" dirty="0" smtClean="0">
                <a:solidFill>
                  <a:schemeClr val="bg1"/>
                </a:solidFill>
                <a:effectLst>
                  <a:outerShdw blurRad="38100" dist="38100" dir="2700000" algn="tl">
                    <a:srgbClr val="000000">
                      <a:alpha val="43137"/>
                    </a:srgbClr>
                  </a:outerShdw>
                </a:effectLst>
              </a:rPr>
              <a:t>http://aka.ms/bslabs</a:t>
            </a:r>
            <a:br>
              <a:rPr lang="en-US" b="1" dirty="0" smtClean="0">
                <a:solidFill>
                  <a:schemeClr val="bg1"/>
                </a:solidFill>
                <a:effectLst>
                  <a:outerShdw blurRad="38100" dist="38100" dir="2700000" algn="tl">
                    <a:srgbClr val="000000">
                      <a:alpha val="43137"/>
                    </a:srgbClr>
                  </a:outerShdw>
                </a:effectLst>
              </a:rPr>
            </a:br>
            <a:r>
              <a:rPr lang="en-US" b="1" dirty="0" smtClean="0">
                <a:solidFill>
                  <a:schemeClr val="bg1"/>
                </a:solidFill>
                <a:effectLst>
                  <a:outerShdw blurRad="38100" dist="38100" dir="2700000" algn="tl">
                    <a:srgbClr val="000000">
                      <a:alpha val="43137"/>
                    </a:srgbClr>
                  </a:outerShdw>
                </a:effectLst>
              </a:rPr>
              <a:t/>
            </a:r>
            <a:br>
              <a:rPr lang="en-US" b="1" dirty="0" smtClean="0">
                <a:solidFill>
                  <a:schemeClr val="bg1"/>
                </a:solidFill>
                <a:effectLst>
                  <a:outerShdw blurRad="38100" dist="38100" dir="2700000" algn="tl">
                    <a:srgbClr val="000000">
                      <a:alpha val="43137"/>
                    </a:srgbClr>
                  </a:outerShdw>
                </a:effectLst>
              </a:rPr>
            </a:br>
            <a:r>
              <a:rPr lang="en-US" b="1" dirty="0" smtClean="0">
                <a:solidFill>
                  <a:schemeClr val="bg1"/>
                </a:solidFill>
                <a:effectLst>
                  <a:outerShdw blurRad="38100" dist="38100" dir="2700000" algn="tl">
                    <a:srgbClr val="000000">
                      <a:alpha val="43137"/>
                    </a:srgbClr>
                  </a:outerShdw>
                </a:effectLst>
              </a:rPr>
              <a:t>If you have problems accessing them, ask a proctor for help</a:t>
            </a:r>
            <a:endParaRPr lang="en-US"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432192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5" name="Text Box 3"/>
          <p:cNvSpPr txBox="1">
            <a:spLocks noChangeArrowheads="1"/>
          </p:cNvSpPr>
          <p:nvPr/>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2013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invGray">
          <a:xfrm>
            <a:off x="4078000" y="2996995"/>
            <a:ext cx="4032825" cy="864011"/>
          </a:xfrm>
          <a:prstGeom prst="rect">
            <a:avLst/>
          </a:prstGeom>
        </p:spPr>
      </p:pic>
    </p:spTree>
    <p:extLst>
      <p:ext uri="{BB962C8B-B14F-4D97-AF65-F5344CB8AC3E}">
        <p14:creationId xmlns:p14="http://schemas.microsoft.com/office/powerpoint/2010/main" val="34894847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000">
        <p15:prstTrans prst="drape"/>
      </p:transition>
    </mc:Choice>
    <mc:Fallback xmlns="">
      <p:transition spd="slow" advTm="10000">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a">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Windows_Azure_DevCamp_16x9_Template - FINAL2">
  <a:themeElements>
    <a:clrScheme name="DevCamp-Template">
      <a:dk1>
        <a:srgbClr val="5F5F5F"/>
      </a:dk1>
      <a:lt1>
        <a:srgbClr val="FFFFFF"/>
      </a:lt1>
      <a:dk2>
        <a:srgbClr val="0071BC"/>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4.xml><?xml version="1.0" encoding="utf-8"?>
<a:theme xmlns:a="http://schemas.openxmlformats.org/drawingml/2006/main" name="Accent Color Transition Slides">
  <a:themeElements>
    <a:clrScheme name="DevCamp-Template">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5.xml><?xml version="1.0" encoding="utf-8"?>
<a:theme xmlns:a="http://schemas.openxmlformats.org/drawingml/2006/main" name="MSVID Microsoft Brand template_16-9_White_Purple accent">
  <a:themeElements>
    <a:clrScheme name="MSVID White">
      <a:dk1>
        <a:srgbClr val="505050"/>
      </a:dk1>
      <a:lt1>
        <a:srgbClr val="FFFFFF"/>
      </a:lt1>
      <a:dk2>
        <a:srgbClr val="68217A"/>
      </a:dk2>
      <a:lt2>
        <a:srgbClr val="D2D2D2"/>
      </a:lt2>
      <a:accent1>
        <a:srgbClr val="68217A"/>
      </a:accent1>
      <a:accent2>
        <a:srgbClr val="008272"/>
      </a:accent2>
      <a:accent3>
        <a:srgbClr val="0072C6"/>
      </a:accent3>
      <a:accent4>
        <a:srgbClr val="B4009E"/>
      </a:accent4>
      <a:accent5>
        <a:srgbClr val="442359"/>
      </a:accent5>
      <a:accent6>
        <a:srgbClr val="002050"/>
      </a:accent6>
      <a:hlink>
        <a:srgbClr val="0072C6"/>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00CD96B0132B3459D7D348376ABA8DD" ma:contentTypeVersion="0" ma:contentTypeDescription="Create a new document." ma:contentTypeScope="" ma:versionID="1b27c597d09bf46d7be1f7870515cff3">
  <xsd:schema xmlns:xsd="http://www.w3.org/2001/XMLSchema" xmlns:xs="http://www.w3.org/2001/XMLSchema" xmlns:p="http://schemas.microsoft.com/office/2006/metadata/properties" targetNamespace="http://schemas.microsoft.com/office/2006/metadata/properties" ma:root="true" ma:fieldsID="d1b8633e6329ab0889a1f45fc4a9729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B2F97D-0457-4986-9734-D03EB073C5EA}">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B882D8D6-9D38-4159-A398-AAC3689D3D7C}">
  <ds:schemaRefs>
    <ds:schemaRef ds:uri="http://schemas.microsoft.com/sharepoint/v3/contenttype/forms"/>
  </ds:schemaRefs>
</ds:datastoreItem>
</file>

<file path=customXml/itemProps3.xml><?xml version="1.0" encoding="utf-8"?>
<ds:datastoreItem xmlns:ds="http://schemas.openxmlformats.org/officeDocument/2006/customXml" ds:itemID="{A9258A92-E2A6-43FA-8BC2-B2617A9FF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2727</TotalTime>
  <Words>324</Words>
  <Application>Microsoft Office PowerPoint</Application>
  <PresentationFormat>Custom</PresentationFormat>
  <Paragraphs>51</Paragraphs>
  <Slides>7</Slides>
  <Notes>5</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7</vt:i4>
      </vt:variant>
    </vt:vector>
  </HeadingPairs>
  <TitlesOfParts>
    <vt:vector size="19" baseType="lpstr">
      <vt:lpstr>Consolas</vt:lpstr>
      <vt:lpstr>Segoe UI</vt:lpstr>
      <vt:lpstr>Calibri</vt:lpstr>
      <vt:lpstr>Times New Roman</vt:lpstr>
      <vt:lpstr>Wingdings</vt:lpstr>
      <vt:lpstr>Segoe UI Light</vt:lpstr>
      <vt:lpstr>Arial</vt:lpstr>
      <vt:lpstr>MS1444_Windows Azure Template 16x9_r08a</vt:lpstr>
      <vt:lpstr>White with Consolas font for code slides</vt:lpstr>
      <vt:lpstr>Windows_Azure_DevCamp_16x9_Template - FINAL2</vt:lpstr>
      <vt:lpstr>Accent Color Transition Slides</vt:lpstr>
      <vt:lpstr>MSVID Microsoft Brand template_16-9_White_Purple accent</vt:lpstr>
      <vt:lpstr>Welcome</vt:lpstr>
      <vt:lpstr>Wi-Fi</vt:lpstr>
      <vt:lpstr>PowerPoint Presentation</vt:lpstr>
      <vt:lpstr>Today's Schedule</vt:lpstr>
      <vt:lpstr>How to get started</vt:lpstr>
      <vt:lpstr>Labs</vt:lpstr>
      <vt:lpstr>PowerPoint Presentation</vt:lpstr>
    </vt:vector>
  </TitlesOfParts>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Overview</dc:title>
  <dc:subject>Windows Azure</dc:subject>
  <dc:creator>James Conard</dc:creator>
  <dc:description>This presentation provides an overview of the Windows Azure. After this presentation you will understand the key concepts and how to get started using Windows Azure. The additional presentations in the Windows Azure Training Kit drill into key features and services.
by James Conard</dc:description>
  <cp:lastModifiedBy>Bret Stateham</cp:lastModifiedBy>
  <cp:revision>207</cp:revision>
  <cp:lastPrinted>2011-10-11T14:25:22Z</cp:lastPrinted>
  <dcterms:created xsi:type="dcterms:W3CDTF">2011-03-29T16:07:22Z</dcterms:created>
  <dcterms:modified xsi:type="dcterms:W3CDTF">2013-11-21T15:19:33Z</dcterms:modified>
  <cp:version>1.0.6</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0x010100A00CD96B0132B3459D7D348376ABA8DD</vt:lpwstr>
  </property>
  <property fmtid="{D5CDD505-2E9C-101B-9397-08002B2CF9AE}" pid="3" name="TaxKeyword">
    <vt:lpwstr/>
  </property>
  <property fmtid="{D5CDD505-2E9C-101B-9397-08002B2CF9AE}" pid="4" name="TaxCatchAll">
    <vt:lpwstr/>
  </property>
  <property fmtid="{D5CDD505-2E9C-101B-9397-08002B2CF9AE}" pid="5" name="TaxKeywordTaxHTField">
    <vt:lpwstr/>
  </property>
  <property fmtid="{D5CDD505-2E9C-101B-9397-08002B2CF9AE}" pid="6" name="IsMyDocuments">
    <vt:bool>true</vt:bool>
  </property>
</Properties>
</file>